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6" r:id="rId5"/>
    <p:sldId id="272" r:id="rId6"/>
    <p:sldId id="266" r:id="rId7"/>
    <p:sldId id="267" r:id="rId8"/>
    <p:sldId id="392" r:id="rId9"/>
    <p:sldId id="393" r:id="rId10"/>
    <p:sldId id="394" r:id="rId11"/>
    <p:sldId id="268" r:id="rId12"/>
    <p:sldId id="3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D4A"/>
    <a:srgbClr val="F0F5FB"/>
    <a:srgbClr val="68C5D8"/>
    <a:srgbClr val="9DD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F431B-A616-48C4-AE5D-1266705931A7}" v="1479" dt="2022-06-01T06:49:48.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dora Petkovic" userId="3348e85e-7477-4f38-8c74-cb8d4581b7a1" providerId="ADAL" clId="{5C8F431B-A616-48C4-AE5D-1266705931A7}"/>
    <pc:docChg chg="undo redo custSel addSld delSld modSld sldOrd modMainMaster addSection delSection modSection">
      <pc:chgData name="Isidora Petkovic" userId="3348e85e-7477-4f38-8c74-cb8d4581b7a1" providerId="ADAL" clId="{5C8F431B-A616-48C4-AE5D-1266705931A7}" dt="2022-06-01T06:49:48.800" v="7243" actId="14826"/>
      <pc:docMkLst>
        <pc:docMk/>
      </pc:docMkLst>
      <pc:sldChg chg="addSp delSp modSp mod">
        <pc:chgData name="Isidora Petkovic" userId="3348e85e-7477-4f38-8c74-cb8d4581b7a1" providerId="ADAL" clId="{5C8F431B-A616-48C4-AE5D-1266705931A7}" dt="2022-05-12T08:21:26.833" v="1752" actId="20577"/>
        <pc:sldMkLst>
          <pc:docMk/>
          <pc:sldMk cId="1556725930" sldId="256"/>
        </pc:sldMkLst>
        <pc:spChg chg="add del mod">
          <ac:chgData name="Isidora Petkovic" userId="3348e85e-7477-4f38-8c74-cb8d4581b7a1" providerId="ADAL" clId="{5C8F431B-A616-48C4-AE5D-1266705931A7}" dt="2022-05-12T08:21:26.833" v="1752" actId="20577"/>
          <ac:spMkLst>
            <pc:docMk/>
            <pc:sldMk cId="1556725930" sldId="256"/>
            <ac:spMk id="3" creationId="{64868480-5EE8-F2C7-50E8-C10681D959D9}"/>
          </ac:spMkLst>
        </pc:spChg>
        <pc:spChg chg="add del mod">
          <ac:chgData name="Isidora Petkovic" userId="3348e85e-7477-4f38-8c74-cb8d4581b7a1" providerId="ADAL" clId="{5C8F431B-A616-48C4-AE5D-1266705931A7}" dt="2022-05-12T08:19:03.930" v="1685"/>
          <ac:spMkLst>
            <pc:docMk/>
            <pc:sldMk cId="1556725930" sldId="256"/>
            <ac:spMk id="4" creationId="{06F8A942-DFF4-A90C-942F-F36F645C7D0E}"/>
          </ac:spMkLst>
        </pc:spChg>
        <pc:spChg chg="del">
          <ac:chgData name="Isidora Petkovic" userId="3348e85e-7477-4f38-8c74-cb8d4581b7a1" providerId="ADAL" clId="{5C8F431B-A616-48C4-AE5D-1266705931A7}" dt="2022-05-12T08:18:05.800" v="1670" actId="478"/>
          <ac:spMkLst>
            <pc:docMk/>
            <pc:sldMk cId="1556725930" sldId="256"/>
            <ac:spMk id="5" creationId="{975151FD-05C0-47B2-B69F-FB3DDE11BD26}"/>
          </ac:spMkLst>
        </pc:spChg>
        <pc:spChg chg="add del mod">
          <ac:chgData name="Isidora Petkovic" userId="3348e85e-7477-4f38-8c74-cb8d4581b7a1" providerId="ADAL" clId="{5C8F431B-A616-48C4-AE5D-1266705931A7}" dt="2022-05-12T08:19:08.943" v="1686"/>
          <ac:spMkLst>
            <pc:docMk/>
            <pc:sldMk cId="1556725930" sldId="256"/>
            <ac:spMk id="6" creationId="{0568F063-C6CE-5079-D3BB-9F3092AA21C0}"/>
          </ac:spMkLst>
        </pc:spChg>
        <pc:spChg chg="add del mod">
          <ac:chgData name="Isidora Petkovic" userId="3348e85e-7477-4f38-8c74-cb8d4581b7a1" providerId="ADAL" clId="{5C8F431B-A616-48C4-AE5D-1266705931A7}" dt="2022-05-12T08:19:14.614" v="1687"/>
          <ac:spMkLst>
            <pc:docMk/>
            <pc:sldMk cId="1556725930" sldId="256"/>
            <ac:spMk id="7" creationId="{CEB96B58-4F8D-B18E-F044-D8EC8AC09B91}"/>
          </ac:spMkLst>
        </pc:spChg>
        <pc:picChg chg="add del mod">
          <ac:chgData name="Isidora Petkovic" userId="3348e85e-7477-4f38-8c74-cb8d4581b7a1" providerId="ADAL" clId="{5C8F431B-A616-48C4-AE5D-1266705931A7}" dt="2022-05-12T08:21:23.548" v="1746" actId="931"/>
          <ac:picMkLst>
            <pc:docMk/>
            <pc:sldMk cId="1556725930" sldId="256"/>
            <ac:picMk id="9" creationId="{68216A10-B2C6-B405-0780-5DE6CDFD8D4F}"/>
          </ac:picMkLst>
        </pc:picChg>
      </pc:sldChg>
      <pc:sldChg chg="addSp delSp modSp del mod ord modClrScheme chgLayout">
        <pc:chgData name="Isidora Petkovic" userId="3348e85e-7477-4f38-8c74-cb8d4581b7a1" providerId="ADAL" clId="{5C8F431B-A616-48C4-AE5D-1266705931A7}" dt="2022-04-26T13:28:12.476" v="90" actId="2696"/>
        <pc:sldMkLst>
          <pc:docMk/>
          <pc:sldMk cId="4171742226" sldId="261"/>
        </pc:sldMkLst>
        <pc:spChg chg="add del mod ord">
          <ac:chgData name="Isidora Petkovic" userId="3348e85e-7477-4f38-8c74-cb8d4581b7a1" providerId="ADAL" clId="{5C8F431B-A616-48C4-AE5D-1266705931A7}" dt="2022-04-26T13:20:19.727" v="11" actId="700"/>
          <ac:spMkLst>
            <pc:docMk/>
            <pc:sldMk cId="4171742226" sldId="261"/>
            <ac:spMk id="2" creationId="{D8634ADA-F90C-4C0F-BA32-391DDC2DD98E}"/>
          </ac:spMkLst>
        </pc:spChg>
        <pc:spChg chg="mod ord">
          <ac:chgData name="Isidora Petkovic" userId="3348e85e-7477-4f38-8c74-cb8d4581b7a1" providerId="ADAL" clId="{5C8F431B-A616-48C4-AE5D-1266705931A7}" dt="2022-04-26T13:20:19.727" v="11" actId="700"/>
          <ac:spMkLst>
            <pc:docMk/>
            <pc:sldMk cId="4171742226" sldId="261"/>
            <ac:spMk id="5" creationId="{9AD7B59F-CC30-4216-B4DE-5652BB30C033}"/>
          </ac:spMkLst>
        </pc:spChg>
      </pc:sldChg>
      <pc:sldChg chg="addSp delSp modSp mod">
        <pc:chgData name="Isidora Petkovic" userId="3348e85e-7477-4f38-8c74-cb8d4581b7a1" providerId="ADAL" clId="{5C8F431B-A616-48C4-AE5D-1266705931A7}" dt="2022-05-31T14:52:30.242" v="7240" actId="207"/>
        <pc:sldMkLst>
          <pc:docMk/>
          <pc:sldMk cId="1357928728" sldId="266"/>
        </pc:sldMkLst>
        <pc:spChg chg="add del mod">
          <ac:chgData name="Isidora Petkovic" userId="3348e85e-7477-4f38-8c74-cb8d4581b7a1" providerId="ADAL" clId="{5C8F431B-A616-48C4-AE5D-1266705931A7}" dt="2022-05-12T08:34:03.976" v="1873"/>
          <ac:spMkLst>
            <pc:docMk/>
            <pc:sldMk cId="1357928728" sldId="266"/>
            <ac:spMk id="2" creationId="{795565E2-077F-10E1-A0EB-5B2E823AA294}"/>
          </ac:spMkLst>
        </pc:spChg>
        <pc:spChg chg="mod">
          <ac:chgData name="Isidora Petkovic" userId="3348e85e-7477-4f38-8c74-cb8d4581b7a1" providerId="ADAL" clId="{5C8F431B-A616-48C4-AE5D-1266705931A7}" dt="2022-05-12T08:34:03.976" v="1873"/>
          <ac:spMkLst>
            <pc:docMk/>
            <pc:sldMk cId="1357928728" sldId="266"/>
            <ac:spMk id="3" creationId="{A8C77263-8A45-4744-B962-0C6C2BF22AB7}"/>
          </ac:spMkLst>
        </pc:spChg>
        <pc:spChg chg="add del mod">
          <ac:chgData name="Isidora Petkovic" userId="3348e85e-7477-4f38-8c74-cb8d4581b7a1" providerId="ADAL" clId="{5C8F431B-A616-48C4-AE5D-1266705931A7}" dt="2022-05-12T08:34:12.078" v="1874" actId="478"/>
          <ac:spMkLst>
            <pc:docMk/>
            <pc:sldMk cId="1357928728" sldId="266"/>
            <ac:spMk id="4" creationId="{EABE93AF-9012-777A-81AB-CEC1E817B840}"/>
          </ac:spMkLst>
        </pc:spChg>
        <pc:spChg chg="mod">
          <ac:chgData name="Isidora Petkovic" userId="3348e85e-7477-4f38-8c74-cb8d4581b7a1" providerId="ADAL" clId="{5C8F431B-A616-48C4-AE5D-1266705931A7}" dt="2022-05-12T09:44:07.103" v="2649" actId="1076"/>
          <ac:spMkLst>
            <pc:docMk/>
            <pc:sldMk cId="1357928728" sldId="266"/>
            <ac:spMk id="7" creationId="{F8E15389-267D-4495-ADF8-9C0537E65D39}"/>
          </ac:spMkLst>
        </pc:spChg>
        <pc:graphicFrameChg chg="add del mod">
          <ac:chgData name="Isidora Petkovic" userId="3348e85e-7477-4f38-8c74-cb8d4581b7a1" providerId="ADAL" clId="{5C8F431B-A616-48C4-AE5D-1266705931A7}" dt="2022-05-12T09:30:20.266" v="2447" actId="478"/>
          <ac:graphicFrameMkLst>
            <pc:docMk/>
            <pc:sldMk cId="1357928728" sldId="266"/>
            <ac:graphicFrameMk id="5" creationId="{40BD88F4-9F54-47C6-B40E-7D8B92985B5E}"/>
          </ac:graphicFrameMkLst>
        </pc:graphicFrameChg>
        <pc:graphicFrameChg chg="add del mod">
          <ac:chgData name="Isidora Petkovic" userId="3348e85e-7477-4f38-8c74-cb8d4581b7a1" providerId="ADAL" clId="{5C8F431B-A616-48C4-AE5D-1266705931A7}" dt="2022-05-12T09:33:42.523" v="2483" actId="478"/>
          <ac:graphicFrameMkLst>
            <pc:docMk/>
            <pc:sldMk cId="1357928728" sldId="266"/>
            <ac:graphicFrameMk id="8" creationId="{DE80E1E0-17FE-A165-44FC-08F626B5591C}"/>
          </ac:graphicFrameMkLst>
        </pc:graphicFrameChg>
        <pc:graphicFrameChg chg="add mod">
          <ac:chgData name="Isidora Petkovic" userId="3348e85e-7477-4f38-8c74-cb8d4581b7a1" providerId="ADAL" clId="{5C8F431B-A616-48C4-AE5D-1266705931A7}" dt="2022-05-31T14:52:30.242" v="7240" actId="207"/>
          <ac:graphicFrameMkLst>
            <pc:docMk/>
            <pc:sldMk cId="1357928728" sldId="266"/>
            <ac:graphicFrameMk id="9" creationId="{0EE49A72-7437-301F-6D79-4E1D0773ED43}"/>
          </ac:graphicFrameMkLst>
        </pc:graphicFrameChg>
        <pc:graphicFrameChg chg="add mod">
          <ac:chgData name="Isidora Petkovic" userId="3348e85e-7477-4f38-8c74-cb8d4581b7a1" providerId="ADAL" clId="{5C8F431B-A616-48C4-AE5D-1266705931A7}" dt="2022-05-12T08:56:38.811" v="2048" actId="571"/>
          <ac:graphicFrameMkLst>
            <pc:docMk/>
            <pc:sldMk cId="1357928728" sldId="266"/>
            <ac:graphicFrameMk id="9" creationId="{FEF34F9E-B78B-2022-1128-075458B0C4F4}"/>
          </ac:graphicFrameMkLst>
        </pc:graphicFrameChg>
        <pc:graphicFrameChg chg="add del mod">
          <ac:chgData name="Isidora Petkovic" userId="3348e85e-7477-4f38-8c74-cb8d4581b7a1" providerId="ADAL" clId="{5C8F431B-A616-48C4-AE5D-1266705931A7}" dt="2022-05-12T09:01:04.579" v="2100" actId="478"/>
          <ac:graphicFrameMkLst>
            <pc:docMk/>
            <pc:sldMk cId="1357928728" sldId="266"/>
            <ac:graphicFrameMk id="10" creationId="{D9399202-2F6C-91CF-2A1F-4CF59C93C603}"/>
          </ac:graphicFrameMkLst>
        </pc:graphicFrameChg>
        <pc:graphicFrameChg chg="mod">
          <ac:chgData name="Isidora Petkovic" userId="3348e85e-7477-4f38-8c74-cb8d4581b7a1" providerId="ADAL" clId="{5C8F431B-A616-48C4-AE5D-1266705931A7}" dt="2022-05-25T13:31:17.737" v="6789"/>
          <ac:graphicFrameMkLst>
            <pc:docMk/>
            <pc:sldMk cId="1357928728" sldId="266"/>
            <ac:graphicFrameMk id="16" creationId="{7CEFFEBD-CF4D-4D84-A86B-16097030066B}"/>
          </ac:graphicFrameMkLst>
        </pc:graphicFrameChg>
        <pc:graphicFrameChg chg="del">
          <ac:chgData name="Isidora Petkovic" userId="3348e85e-7477-4f38-8c74-cb8d4581b7a1" providerId="ADAL" clId="{5C8F431B-A616-48C4-AE5D-1266705931A7}" dt="2022-04-27T11:42:09.277" v="97" actId="478"/>
          <ac:graphicFrameMkLst>
            <pc:docMk/>
            <pc:sldMk cId="1357928728" sldId="266"/>
            <ac:graphicFrameMk id="23" creationId="{03CA8D3E-B9D8-4110-85D6-93B5AA1ED6B5}"/>
          </ac:graphicFrameMkLst>
        </pc:graphicFrameChg>
        <pc:picChg chg="mod">
          <ac:chgData name="Isidora Petkovic" userId="3348e85e-7477-4f38-8c74-cb8d4581b7a1" providerId="ADAL" clId="{5C8F431B-A616-48C4-AE5D-1266705931A7}" dt="2022-05-12T09:44:07.103" v="2649" actId="1076"/>
          <ac:picMkLst>
            <pc:docMk/>
            <pc:sldMk cId="1357928728" sldId="266"/>
            <ac:picMk id="2050" creationId="{4ACA28C2-DD19-4776-A179-C026CB629FC1}"/>
          </ac:picMkLst>
        </pc:picChg>
      </pc:sldChg>
      <pc:sldChg chg="addSp delSp modSp mod">
        <pc:chgData name="Isidora Petkovic" userId="3348e85e-7477-4f38-8c74-cb8d4581b7a1" providerId="ADAL" clId="{5C8F431B-A616-48C4-AE5D-1266705931A7}" dt="2022-05-25T11:31:27.990" v="6758" actId="1076"/>
        <pc:sldMkLst>
          <pc:docMk/>
          <pc:sldMk cId="457774154" sldId="267"/>
        </pc:sldMkLst>
        <pc:spChg chg="add del mod ord">
          <ac:chgData name="Isidora Petkovic" userId="3348e85e-7477-4f38-8c74-cb8d4581b7a1" providerId="ADAL" clId="{5C8F431B-A616-48C4-AE5D-1266705931A7}" dt="2022-05-05T12:52:02.572" v="977" actId="478"/>
          <ac:spMkLst>
            <pc:docMk/>
            <pc:sldMk cId="457774154" sldId="267"/>
            <ac:spMk id="3" creationId="{11EF5FEE-C7C1-4B53-BA1F-827B4EDDA5AC}"/>
          </ac:spMkLst>
        </pc:spChg>
        <pc:spChg chg="add del mod">
          <ac:chgData name="Isidora Petkovic" userId="3348e85e-7477-4f38-8c74-cb8d4581b7a1" providerId="ADAL" clId="{5C8F431B-A616-48C4-AE5D-1266705931A7}" dt="2022-05-12T08:36:59.286" v="1895"/>
          <ac:spMkLst>
            <pc:docMk/>
            <pc:sldMk cId="457774154" sldId="267"/>
            <ac:spMk id="3" creationId="{53C62AC2-F578-0260-F995-D74E234B93BA}"/>
          </ac:spMkLst>
        </pc:spChg>
        <pc:spChg chg="mod">
          <ac:chgData name="Isidora Petkovic" userId="3348e85e-7477-4f38-8c74-cb8d4581b7a1" providerId="ADAL" clId="{5C8F431B-A616-48C4-AE5D-1266705931A7}" dt="2022-05-12T09:48:22.921" v="2731" actId="1076"/>
          <ac:spMkLst>
            <pc:docMk/>
            <pc:sldMk cId="457774154" sldId="267"/>
            <ac:spMk id="4" creationId="{AA50AE0B-D049-4126-BF33-717272AB0F36}"/>
          </ac:spMkLst>
        </pc:spChg>
        <pc:spChg chg="add del mod">
          <ac:chgData name="Isidora Petkovic" userId="3348e85e-7477-4f38-8c74-cb8d4581b7a1" providerId="ADAL" clId="{5C8F431B-A616-48C4-AE5D-1266705931A7}" dt="2022-05-12T08:37:05.380" v="1896" actId="478"/>
          <ac:spMkLst>
            <pc:docMk/>
            <pc:sldMk cId="457774154" sldId="267"/>
            <ac:spMk id="5" creationId="{FA0797B9-1458-8218-28E0-302E02B9DCCE}"/>
          </ac:spMkLst>
        </pc:spChg>
        <pc:spChg chg="del mod">
          <ac:chgData name="Isidora Petkovic" userId="3348e85e-7477-4f38-8c74-cb8d4581b7a1" providerId="ADAL" clId="{5C8F431B-A616-48C4-AE5D-1266705931A7}" dt="2022-05-12T09:18:15.023" v="2366" actId="21"/>
          <ac:spMkLst>
            <pc:docMk/>
            <pc:sldMk cId="457774154" sldId="267"/>
            <ac:spMk id="9" creationId="{60D9EE53-6F96-442E-9B59-D76D022C4B46}"/>
          </ac:spMkLst>
        </pc:spChg>
        <pc:spChg chg="mod">
          <ac:chgData name="Isidora Petkovic" userId="3348e85e-7477-4f38-8c74-cb8d4581b7a1" providerId="ADAL" clId="{5C8F431B-A616-48C4-AE5D-1266705931A7}" dt="2022-05-12T09:19:23.112" v="2385" actId="1076"/>
          <ac:spMkLst>
            <pc:docMk/>
            <pc:sldMk cId="457774154" sldId="267"/>
            <ac:spMk id="13" creationId="{FA3A4D71-2DAE-4624-808F-8EDC3DA537C6}"/>
          </ac:spMkLst>
        </pc:spChg>
        <pc:spChg chg="del mod">
          <ac:chgData name="Isidora Petkovic" userId="3348e85e-7477-4f38-8c74-cb8d4581b7a1" providerId="ADAL" clId="{5C8F431B-A616-48C4-AE5D-1266705931A7}" dt="2022-05-12T09:18:10.990" v="2364" actId="478"/>
          <ac:spMkLst>
            <pc:docMk/>
            <pc:sldMk cId="457774154" sldId="267"/>
            <ac:spMk id="15" creationId="{02D3EDA1-A0CE-4C90-A17E-1F3A23598C86}"/>
          </ac:spMkLst>
        </pc:spChg>
        <pc:spChg chg="mod">
          <ac:chgData name="Isidora Petkovic" userId="3348e85e-7477-4f38-8c74-cb8d4581b7a1" providerId="ADAL" clId="{5C8F431B-A616-48C4-AE5D-1266705931A7}" dt="2022-05-12T09:19:57.813" v="2397" actId="1038"/>
          <ac:spMkLst>
            <pc:docMk/>
            <pc:sldMk cId="457774154" sldId="267"/>
            <ac:spMk id="17" creationId="{4EDB6989-3896-4020-9993-BD50C4282A00}"/>
          </ac:spMkLst>
        </pc:spChg>
        <pc:spChg chg="del mod">
          <ac:chgData name="Isidora Petkovic" userId="3348e85e-7477-4f38-8c74-cb8d4581b7a1" providerId="ADAL" clId="{5C8F431B-A616-48C4-AE5D-1266705931A7}" dt="2022-05-12T09:18:15.023" v="2366" actId="21"/>
          <ac:spMkLst>
            <pc:docMk/>
            <pc:sldMk cId="457774154" sldId="267"/>
            <ac:spMk id="19" creationId="{5ED38B2B-D21F-41EC-9F39-05C184BB02FB}"/>
          </ac:spMkLst>
        </pc:spChg>
        <pc:spChg chg="mod">
          <ac:chgData name="Isidora Petkovic" userId="3348e85e-7477-4f38-8c74-cb8d4581b7a1" providerId="ADAL" clId="{5C8F431B-A616-48C4-AE5D-1266705931A7}" dt="2022-05-12T09:19:23.112" v="2385" actId="1076"/>
          <ac:spMkLst>
            <pc:docMk/>
            <pc:sldMk cId="457774154" sldId="267"/>
            <ac:spMk id="21" creationId="{DC689FC5-A218-4376-85F3-57E7C049830D}"/>
          </ac:spMkLst>
        </pc:spChg>
        <pc:spChg chg="add del mod">
          <ac:chgData name="Isidora Petkovic" userId="3348e85e-7477-4f38-8c74-cb8d4581b7a1" providerId="ADAL" clId="{5C8F431B-A616-48C4-AE5D-1266705931A7}" dt="2022-05-05T12:52:31.904" v="982" actId="478"/>
          <ac:spMkLst>
            <pc:docMk/>
            <pc:sldMk cId="457774154" sldId="267"/>
            <ac:spMk id="95" creationId="{9FA8BF1D-35D1-4A97-8A1B-5FE61743D8EF}"/>
          </ac:spMkLst>
        </pc:spChg>
        <pc:spChg chg="add mod">
          <ac:chgData name="Isidora Petkovic" userId="3348e85e-7477-4f38-8c74-cb8d4581b7a1" providerId="ADAL" clId="{5C8F431B-A616-48C4-AE5D-1266705931A7}" dt="2022-05-12T09:19:23.112" v="2385" actId="1076"/>
          <ac:spMkLst>
            <pc:docMk/>
            <pc:sldMk cId="457774154" sldId="267"/>
            <ac:spMk id="95" creationId="{D0721AE0-8932-3CDE-6C7C-2ED5EC7648CE}"/>
          </ac:spMkLst>
        </pc:spChg>
        <pc:spChg chg="add del mod ord">
          <ac:chgData name="Isidora Petkovic" userId="3348e85e-7477-4f38-8c74-cb8d4581b7a1" providerId="ADAL" clId="{5C8F431B-A616-48C4-AE5D-1266705931A7}" dt="2022-05-12T09:18:15.023" v="2366" actId="21"/>
          <ac:spMkLst>
            <pc:docMk/>
            <pc:sldMk cId="457774154" sldId="267"/>
            <ac:spMk id="96" creationId="{0C321D8F-A7D5-455A-856D-CDE50CC28504}"/>
          </ac:spMkLst>
        </pc:spChg>
        <pc:spChg chg="add del mod">
          <ac:chgData name="Isidora Petkovic" userId="3348e85e-7477-4f38-8c74-cb8d4581b7a1" providerId="ADAL" clId="{5C8F431B-A616-48C4-AE5D-1266705931A7}" dt="2022-05-12T09:18:08.207" v="2363" actId="478"/>
          <ac:spMkLst>
            <pc:docMk/>
            <pc:sldMk cId="457774154" sldId="267"/>
            <ac:spMk id="97" creationId="{9CDB7DC5-85A7-4B7B-89E7-47725EB10FA8}"/>
          </ac:spMkLst>
        </pc:spChg>
        <pc:spChg chg="add del mod">
          <ac:chgData name="Isidora Petkovic" userId="3348e85e-7477-4f38-8c74-cb8d4581b7a1" providerId="ADAL" clId="{5C8F431B-A616-48C4-AE5D-1266705931A7}" dt="2022-05-12T09:18:08.207" v="2363" actId="478"/>
          <ac:spMkLst>
            <pc:docMk/>
            <pc:sldMk cId="457774154" sldId="267"/>
            <ac:spMk id="102" creationId="{503B3D95-FFD8-4AE7-9CA1-004634CAD099}"/>
          </ac:spMkLst>
        </pc:spChg>
        <pc:spChg chg="add del mod">
          <ac:chgData name="Isidora Petkovic" userId="3348e85e-7477-4f38-8c74-cb8d4581b7a1" providerId="ADAL" clId="{5C8F431B-A616-48C4-AE5D-1266705931A7}" dt="2022-05-12T09:18:12.277" v="2365" actId="478"/>
          <ac:spMkLst>
            <pc:docMk/>
            <pc:sldMk cId="457774154" sldId="267"/>
            <ac:spMk id="103" creationId="{E08EDB1B-618D-42DB-B600-572DBD9C6C75}"/>
          </ac:spMkLst>
        </pc:spChg>
        <pc:spChg chg="add mod">
          <ac:chgData name="Isidora Petkovic" userId="3348e85e-7477-4f38-8c74-cb8d4581b7a1" providerId="ADAL" clId="{5C8F431B-A616-48C4-AE5D-1266705931A7}" dt="2022-05-12T09:19:23.112" v="2385" actId="1076"/>
          <ac:spMkLst>
            <pc:docMk/>
            <pc:sldMk cId="457774154" sldId="267"/>
            <ac:spMk id="104" creationId="{87128536-B683-DB1B-4550-AB055F782586}"/>
          </ac:spMkLst>
        </pc:spChg>
        <pc:spChg chg="add mod">
          <ac:chgData name="Isidora Petkovic" userId="3348e85e-7477-4f38-8c74-cb8d4581b7a1" providerId="ADAL" clId="{5C8F431B-A616-48C4-AE5D-1266705931A7}" dt="2022-05-12T09:19:23.112" v="2385" actId="1076"/>
          <ac:spMkLst>
            <pc:docMk/>
            <pc:sldMk cId="457774154" sldId="267"/>
            <ac:spMk id="107" creationId="{162BEAF7-A11B-B696-4CFA-99D6D27FD1B3}"/>
          </ac:spMkLst>
        </pc:spChg>
        <pc:spChg chg="add mod">
          <ac:chgData name="Isidora Petkovic" userId="3348e85e-7477-4f38-8c74-cb8d4581b7a1" providerId="ADAL" clId="{5C8F431B-A616-48C4-AE5D-1266705931A7}" dt="2022-05-12T09:19:23.112" v="2385" actId="1076"/>
          <ac:spMkLst>
            <pc:docMk/>
            <pc:sldMk cId="457774154" sldId="267"/>
            <ac:spMk id="110" creationId="{0BE64CB2-4401-9058-D635-7A72838722C9}"/>
          </ac:spMkLst>
        </pc:spChg>
        <pc:spChg chg="add mod">
          <ac:chgData name="Isidora Petkovic" userId="3348e85e-7477-4f38-8c74-cb8d4581b7a1" providerId="ADAL" clId="{5C8F431B-A616-48C4-AE5D-1266705931A7}" dt="2022-05-12T09:20:00.002" v="2399" actId="1038"/>
          <ac:spMkLst>
            <pc:docMk/>
            <pc:sldMk cId="457774154" sldId="267"/>
            <ac:spMk id="111" creationId="{0A9E5FBB-9B04-9425-7845-A6A044D49668}"/>
          </ac:spMkLst>
        </pc:spChg>
        <pc:spChg chg="add mod">
          <ac:chgData name="Isidora Petkovic" userId="3348e85e-7477-4f38-8c74-cb8d4581b7a1" providerId="ADAL" clId="{5C8F431B-A616-48C4-AE5D-1266705931A7}" dt="2022-05-12T09:19:23.112" v="2385" actId="1076"/>
          <ac:spMkLst>
            <pc:docMk/>
            <pc:sldMk cId="457774154" sldId="267"/>
            <ac:spMk id="112" creationId="{F18DD7F6-B622-C8EE-2F35-DC479F9CB908}"/>
          </ac:spMkLst>
        </pc:spChg>
        <pc:spChg chg="add mod">
          <ac:chgData name="Isidora Petkovic" userId="3348e85e-7477-4f38-8c74-cb8d4581b7a1" providerId="ADAL" clId="{5C8F431B-A616-48C4-AE5D-1266705931A7}" dt="2022-05-12T09:19:23.112" v="2385" actId="1076"/>
          <ac:spMkLst>
            <pc:docMk/>
            <pc:sldMk cId="457774154" sldId="267"/>
            <ac:spMk id="114" creationId="{8A9F7879-3AF8-8678-E779-6E7C4841E75E}"/>
          </ac:spMkLst>
        </pc:spChg>
        <pc:grpChg chg="add mod topLvl">
          <ac:chgData name="Isidora Petkovic" userId="3348e85e-7477-4f38-8c74-cb8d4581b7a1" providerId="ADAL" clId="{5C8F431B-A616-48C4-AE5D-1266705931A7}" dt="2022-05-25T11:31:24.363" v="6757" actId="164"/>
          <ac:grpSpMkLst>
            <pc:docMk/>
            <pc:sldMk cId="457774154" sldId="267"/>
            <ac:grpSpMk id="2" creationId="{F29F24FB-1D76-44C3-B262-7BBB71D8AF82}"/>
          </ac:grpSpMkLst>
        </pc:grpChg>
        <pc:grpChg chg="add del mod">
          <ac:chgData name="Isidora Petkovic" userId="3348e85e-7477-4f38-8c74-cb8d4581b7a1" providerId="ADAL" clId="{5C8F431B-A616-48C4-AE5D-1266705931A7}" dt="2022-05-25T11:29:12.211" v="6719" actId="165"/>
          <ac:grpSpMkLst>
            <pc:docMk/>
            <pc:sldMk cId="457774154" sldId="267"/>
            <ac:grpSpMk id="3" creationId="{68599DAB-2418-90E1-D489-CF304B9222BF}"/>
          </ac:grpSpMkLst>
        </pc:grpChg>
        <pc:grpChg chg="add mod">
          <ac:chgData name="Isidora Petkovic" userId="3348e85e-7477-4f38-8c74-cb8d4581b7a1" providerId="ADAL" clId="{5C8F431B-A616-48C4-AE5D-1266705931A7}" dt="2022-05-25T11:31:27.990" v="6758" actId="1076"/>
          <ac:grpSpMkLst>
            <pc:docMk/>
            <pc:sldMk cId="457774154" sldId="267"/>
            <ac:grpSpMk id="5" creationId="{FA99E368-6F07-D1D3-FB8D-CA02696E3563}"/>
          </ac:grpSpMkLst>
        </pc:grpChg>
        <pc:grpChg chg="add del mod">
          <ac:chgData name="Isidora Petkovic" userId="3348e85e-7477-4f38-8c74-cb8d4581b7a1" providerId="ADAL" clId="{5C8F431B-A616-48C4-AE5D-1266705931A7}" dt="2022-05-04T11:19:15.846" v="608" actId="478"/>
          <ac:grpSpMkLst>
            <pc:docMk/>
            <pc:sldMk cId="457774154" sldId="267"/>
            <ac:grpSpMk id="10" creationId="{C617C09B-409B-429A-A481-FA8880CEEAB7}"/>
          </ac:grpSpMkLst>
        </pc:grpChg>
        <pc:graphicFrameChg chg="add del mod">
          <ac:chgData name="Isidora Petkovic" userId="3348e85e-7477-4f38-8c74-cb8d4581b7a1" providerId="ADAL" clId="{5C8F431B-A616-48C4-AE5D-1266705931A7}" dt="2022-05-12T08:41:00.951" v="1909" actId="478"/>
          <ac:graphicFrameMkLst>
            <pc:docMk/>
            <pc:sldMk cId="457774154" sldId="267"/>
            <ac:graphicFrameMk id="95" creationId="{4F88C99C-2E2F-3BD2-FE30-9B3B34224C9A}"/>
          </ac:graphicFrameMkLst>
        </pc:graphicFrameChg>
        <pc:picChg chg="add del mod ord">
          <ac:chgData name="Isidora Petkovic" userId="3348e85e-7477-4f38-8c74-cb8d4581b7a1" providerId="ADAL" clId="{5C8F431B-A616-48C4-AE5D-1266705931A7}" dt="2022-05-12T09:18:15.023" v="2366" actId="21"/>
          <ac:picMkLst>
            <pc:docMk/>
            <pc:sldMk cId="457774154" sldId="267"/>
            <ac:picMk id="6" creationId="{1B00CB99-955C-4777-BD82-9085C906189C}"/>
          </ac:picMkLst>
        </pc:picChg>
        <pc:picChg chg="add del mod ord">
          <ac:chgData name="Isidora Petkovic" userId="3348e85e-7477-4f38-8c74-cb8d4581b7a1" providerId="ADAL" clId="{5C8F431B-A616-48C4-AE5D-1266705931A7}" dt="2022-05-12T09:07:25.328" v="2239" actId="478"/>
          <ac:picMkLst>
            <pc:docMk/>
            <pc:sldMk cId="457774154" sldId="267"/>
            <ac:picMk id="8" creationId="{D0051F39-8F49-4D9A-89C7-3FDDFEA92669}"/>
          </ac:picMkLst>
        </pc:picChg>
        <pc:picChg chg="add mod ord">
          <ac:chgData name="Isidora Petkovic" userId="3348e85e-7477-4f38-8c74-cb8d4581b7a1" providerId="ADAL" clId="{5C8F431B-A616-48C4-AE5D-1266705931A7}" dt="2022-05-12T09:19:23.112" v="2385" actId="1076"/>
          <ac:picMkLst>
            <pc:docMk/>
            <pc:sldMk cId="457774154" sldId="267"/>
            <ac:picMk id="11" creationId="{6A3DD3DC-001B-4A45-8E10-D49BDE3871D7}"/>
          </ac:picMkLst>
        </pc:picChg>
        <pc:picChg chg="mod">
          <ac:chgData name="Isidora Petkovic" userId="3348e85e-7477-4f38-8c74-cb8d4581b7a1" providerId="ADAL" clId="{5C8F431B-A616-48C4-AE5D-1266705931A7}" dt="2022-05-04T11:02:13.386" v="373" actId="108"/>
          <ac:picMkLst>
            <pc:docMk/>
            <pc:sldMk cId="457774154" sldId="267"/>
            <ac:picMk id="11" creationId="{A71A5997-E186-420B-8713-DB318F55949D}"/>
          </ac:picMkLst>
        </pc:picChg>
        <pc:picChg chg="mod">
          <ac:chgData name="Isidora Petkovic" userId="3348e85e-7477-4f38-8c74-cb8d4581b7a1" providerId="ADAL" clId="{5C8F431B-A616-48C4-AE5D-1266705931A7}" dt="2022-05-04T10:59:28.536" v="362"/>
          <ac:picMkLst>
            <pc:docMk/>
            <pc:sldMk cId="457774154" sldId="267"/>
            <ac:picMk id="12" creationId="{EF723A81-FCD7-487B-BBBB-AC652FDFF680}"/>
          </ac:picMkLst>
        </pc:picChg>
        <pc:picChg chg="add del mod">
          <ac:chgData name="Isidora Petkovic" userId="3348e85e-7477-4f38-8c74-cb8d4581b7a1" providerId="ADAL" clId="{5C8F431B-A616-48C4-AE5D-1266705931A7}" dt="2022-05-12T09:18:10.990" v="2364" actId="478"/>
          <ac:picMkLst>
            <pc:docMk/>
            <pc:sldMk cId="457774154" sldId="267"/>
            <ac:picMk id="14" creationId="{3C1F956C-2955-44E4-852D-E2F349998A24}"/>
          </ac:picMkLst>
        </pc:picChg>
        <pc:picChg chg="mod">
          <ac:chgData name="Isidora Petkovic" userId="3348e85e-7477-4f38-8c74-cb8d4581b7a1" providerId="ADAL" clId="{5C8F431B-A616-48C4-AE5D-1266705931A7}" dt="2022-05-04T10:59:28.536" v="362"/>
          <ac:picMkLst>
            <pc:docMk/>
            <pc:sldMk cId="457774154" sldId="267"/>
            <ac:picMk id="14" creationId="{D84B7F3F-9DC6-4B34-94AE-6A971FC47100}"/>
          </ac:picMkLst>
        </pc:picChg>
        <pc:picChg chg="mod">
          <ac:chgData name="Isidora Petkovic" userId="3348e85e-7477-4f38-8c74-cb8d4581b7a1" providerId="ADAL" clId="{5C8F431B-A616-48C4-AE5D-1266705931A7}" dt="2022-05-04T10:59:28.536" v="362"/>
          <ac:picMkLst>
            <pc:docMk/>
            <pc:sldMk cId="457774154" sldId="267"/>
            <ac:picMk id="16" creationId="{2D0CB94D-126C-4EA5-9368-0885D9621ACF}"/>
          </ac:picMkLst>
        </pc:picChg>
        <pc:picChg chg="mod">
          <ac:chgData name="Isidora Petkovic" userId="3348e85e-7477-4f38-8c74-cb8d4581b7a1" providerId="ADAL" clId="{5C8F431B-A616-48C4-AE5D-1266705931A7}" dt="2022-05-04T10:59:28.536" v="362"/>
          <ac:picMkLst>
            <pc:docMk/>
            <pc:sldMk cId="457774154" sldId="267"/>
            <ac:picMk id="18" creationId="{180953E0-6608-4FCC-83AD-AB3D0E52D39D}"/>
          </ac:picMkLst>
        </pc:picChg>
        <pc:picChg chg="mod">
          <ac:chgData name="Isidora Petkovic" userId="3348e85e-7477-4f38-8c74-cb8d4581b7a1" providerId="ADAL" clId="{5C8F431B-A616-48C4-AE5D-1266705931A7}" dt="2022-05-04T10:59:28.536" v="362"/>
          <ac:picMkLst>
            <pc:docMk/>
            <pc:sldMk cId="457774154" sldId="267"/>
            <ac:picMk id="20" creationId="{C8932E8B-58E2-43A3-97F1-EAB415D8EBE0}"/>
          </ac:picMkLst>
        </pc:picChg>
        <pc:picChg chg="add del mod">
          <ac:chgData name="Isidora Petkovic" userId="3348e85e-7477-4f38-8c74-cb8d4581b7a1" providerId="ADAL" clId="{5C8F431B-A616-48C4-AE5D-1266705931A7}" dt="2022-05-12T09:18:08.207" v="2363" actId="478"/>
          <ac:picMkLst>
            <pc:docMk/>
            <pc:sldMk cId="457774154" sldId="267"/>
            <ac:picMk id="22" creationId="{192F9B20-E853-4DCD-B418-1EB53EA084F0}"/>
          </ac:picMkLst>
        </pc:picChg>
        <pc:picChg chg="mod">
          <ac:chgData name="Isidora Petkovic" userId="3348e85e-7477-4f38-8c74-cb8d4581b7a1" providerId="ADAL" clId="{5C8F431B-A616-48C4-AE5D-1266705931A7}" dt="2022-05-04T10:59:28.536" v="362"/>
          <ac:picMkLst>
            <pc:docMk/>
            <pc:sldMk cId="457774154" sldId="267"/>
            <ac:picMk id="22" creationId="{3BBF1BBE-0F25-4EED-A821-54AD48BACD1B}"/>
          </ac:picMkLst>
        </pc:picChg>
        <pc:picChg chg="del mod">
          <ac:chgData name="Isidora Petkovic" userId="3348e85e-7477-4f38-8c74-cb8d4581b7a1" providerId="ADAL" clId="{5C8F431B-A616-48C4-AE5D-1266705931A7}" dt="2022-05-04T10:43:19.897" v="198" actId="478"/>
          <ac:picMkLst>
            <pc:docMk/>
            <pc:sldMk cId="457774154" sldId="267"/>
            <ac:picMk id="23" creationId="{A57EB41A-F953-4D59-A79C-6CDB60EC0A28}"/>
          </ac:picMkLst>
        </pc:picChg>
        <pc:picChg chg="add del mod ord">
          <ac:chgData name="Isidora Petkovic" userId="3348e85e-7477-4f38-8c74-cb8d4581b7a1" providerId="ADAL" clId="{5C8F431B-A616-48C4-AE5D-1266705931A7}" dt="2022-05-12T09:18:15.023" v="2366" actId="21"/>
          <ac:picMkLst>
            <pc:docMk/>
            <pc:sldMk cId="457774154" sldId="267"/>
            <ac:picMk id="27" creationId="{F9931D89-3132-ECF8-6FDB-3E6969DFEA31}"/>
          </ac:picMkLst>
        </pc:picChg>
        <pc:picChg chg="add mod">
          <ac:chgData name="Isidora Petkovic" userId="3348e85e-7477-4f38-8c74-cb8d4581b7a1" providerId="ADAL" clId="{5C8F431B-A616-48C4-AE5D-1266705931A7}" dt="2022-05-25T11:29:12.211" v="6719" actId="165"/>
          <ac:picMkLst>
            <pc:docMk/>
            <pc:sldMk cId="457774154" sldId="267"/>
            <ac:picMk id="51" creationId="{06D3A035-0F3C-4207-A39A-76451AC2B5CC}"/>
          </ac:picMkLst>
        </pc:picChg>
        <pc:picChg chg="add mod">
          <ac:chgData name="Isidora Petkovic" userId="3348e85e-7477-4f38-8c74-cb8d4581b7a1" providerId="ADAL" clId="{5C8F431B-A616-48C4-AE5D-1266705931A7}" dt="2022-05-25T11:29:12.211" v="6719" actId="165"/>
          <ac:picMkLst>
            <pc:docMk/>
            <pc:sldMk cId="457774154" sldId="267"/>
            <ac:picMk id="52" creationId="{63763436-4A62-4686-9619-2AFF7BC97E8D}"/>
          </ac:picMkLst>
        </pc:picChg>
        <pc:picChg chg="add mod">
          <ac:chgData name="Isidora Petkovic" userId="3348e85e-7477-4f38-8c74-cb8d4581b7a1" providerId="ADAL" clId="{5C8F431B-A616-48C4-AE5D-1266705931A7}" dt="2022-05-25T11:29:12.211" v="6719" actId="165"/>
          <ac:picMkLst>
            <pc:docMk/>
            <pc:sldMk cId="457774154" sldId="267"/>
            <ac:picMk id="53" creationId="{7137D100-C6A3-4B9E-A5B1-B2688CBBEAA7}"/>
          </ac:picMkLst>
        </pc:picChg>
        <pc:picChg chg="add mod">
          <ac:chgData name="Isidora Petkovic" userId="3348e85e-7477-4f38-8c74-cb8d4581b7a1" providerId="ADAL" clId="{5C8F431B-A616-48C4-AE5D-1266705931A7}" dt="2022-05-25T11:29:12.211" v="6719" actId="165"/>
          <ac:picMkLst>
            <pc:docMk/>
            <pc:sldMk cId="457774154" sldId="267"/>
            <ac:picMk id="54" creationId="{60DA7BF1-09B0-4176-BF11-5C8ED7DFCFAC}"/>
          </ac:picMkLst>
        </pc:picChg>
        <pc:picChg chg="add mod">
          <ac:chgData name="Isidora Petkovic" userId="3348e85e-7477-4f38-8c74-cb8d4581b7a1" providerId="ADAL" clId="{5C8F431B-A616-48C4-AE5D-1266705931A7}" dt="2022-05-25T11:29:12.211" v="6719" actId="165"/>
          <ac:picMkLst>
            <pc:docMk/>
            <pc:sldMk cId="457774154" sldId="267"/>
            <ac:picMk id="55" creationId="{445D2FE0-F84B-4BD9-9364-E6ECEF37F307}"/>
          </ac:picMkLst>
        </pc:picChg>
        <pc:picChg chg="add mod">
          <ac:chgData name="Isidora Petkovic" userId="3348e85e-7477-4f38-8c74-cb8d4581b7a1" providerId="ADAL" clId="{5C8F431B-A616-48C4-AE5D-1266705931A7}" dt="2022-05-25T11:29:12.211" v="6719" actId="165"/>
          <ac:picMkLst>
            <pc:docMk/>
            <pc:sldMk cId="457774154" sldId="267"/>
            <ac:picMk id="56" creationId="{CBE3F54C-004F-4FF0-BA3B-210AADE7A84D}"/>
          </ac:picMkLst>
        </pc:picChg>
        <pc:picChg chg="add mod">
          <ac:chgData name="Isidora Petkovic" userId="3348e85e-7477-4f38-8c74-cb8d4581b7a1" providerId="ADAL" clId="{5C8F431B-A616-48C4-AE5D-1266705931A7}" dt="2022-05-25T11:29:12.211" v="6719" actId="165"/>
          <ac:picMkLst>
            <pc:docMk/>
            <pc:sldMk cId="457774154" sldId="267"/>
            <ac:picMk id="57" creationId="{CD1BF8E9-49F2-4D3C-AC0A-A664A7D77846}"/>
          </ac:picMkLst>
        </pc:picChg>
        <pc:picChg chg="add mod">
          <ac:chgData name="Isidora Petkovic" userId="3348e85e-7477-4f38-8c74-cb8d4581b7a1" providerId="ADAL" clId="{5C8F431B-A616-48C4-AE5D-1266705931A7}" dt="2022-05-25T11:29:12.211" v="6719" actId="165"/>
          <ac:picMkLst>
            <pc:docMk/>
            <pc:sldMk cId="457774154" sldId="267"/>
            <ac:picMk id="58" creationId="{E8574A7F-70FF-4020-B400-EDD7B78BFCCC}"/>
          </ac:picMkLst>
        </pc:picChg>
        <pc:picChg chg="add mod">
          <ac:chgData name="Isidora Petkovic" userId="3348e85e-7477-4f38-8c74-cb8d4581b7a1" providerId="ADAL" clId="{5C8F431B-A616-48C4-AE5D-1266705931A7}" dt="2022-05-25T11:29:12.211" v="6719" actId="165"/>
          <ac:picMkLst>
            <pc:docMk/>
            <pc:sldMk cId="457774154" sldId="267"/>
            <ac:picMk id="59" creationId="{F682BBD4-B800-4072-A168-49664D11529F}"/>
          </ac:picMkLst>
        </pc:picChg>
        <pc:picChg chg="add mod">
          <ac:chgData name="Isidora Petkovic" userId="3348e85e-7477-4f38-8c74-cb8d4581b7a1" providerId="ADAL" clId="{5C8F431B-A616-48C4-AE5D-1266705931A7}" dt="2022-05-25T11:29:12.211" v="6719" actId="165"/>
          <ac:picMkLst>
            <pc:docMk/>
            <pc:sldMk cId="457774154" sldId="267"/>
            <ac:picMk id="60" creationId="{D6AC7C0A-883F-45A8-9B71-871802F38A4C}"/>
          </ac:picMkLst>
        </pc:picChg>
        <pc:picChg chg="add mod">
          <ac:chgData name="Isidora Petkovic" userId="3348e85e-7477-4f38-8c74-cb8d4581b7a1" providerId="ADAL" clId="{5C8F431B-A616-48C4-AE5D-1266705931A7}" dt="2022-05-25T11:29:12.211" v="6719" actId="165"/>
          <ac:picMkLst>
            <pc:docMk/>
            <pc:sldMk cId="457774154" sldId="267"/>
            <ac:picMk id="61" creationId="{BCC5EBA6-4519-43A8-AB46-D5DBFF4EC8E6}"/>
          </ac:picMkLst>
        </pc:picChg>
        <pc:picChg chg="add mod">
          <ac:chgData name="Isidora Petkovic" userId="3348e85e-7477-4f38-8c74-cb8d4581b7a1" providerId="ADAL" clId="{5C8F431B-A616-48C4-AE5D-1266705931A7}" dt="2022-05-25T11:29:12.211" v="6719" actId="165"/>
          <ac:picMkLst>
            <pc:docMk/>
            <pc:sldMk cId="457774154" sldId="267"/>
            <ac:picMk id="62" creationId="{6C63A3DA-DA48-4164-8EA2-790632B79CC7}"/>
          </ac:picMkLst>
        </pc:picChg>
        <pc:picChg chg="add mod">
          <ac:chgData name="Isidora Petkovic" userId="3348e85e-7477-4f38-8c74-cb8d4581b7a1" providerId="ADAL" clId="{5C8F431B-A616-48C4-AE5D-1266705931A7}" dt="2022-05-25T11:29:12.211" v="6719" actId="165"/>
          <ac:picMkLst>
            <pc:docMk/>
            <pc:sldMk cId="457774154" sldId="267"/>
            <ac:picMk id="63" creationId="{CFE616E3-8007-4560-BF4E-0C7F1DDDA872}"/>
          </ac:picMkLst>
        </pc:picChg>
        <pc:picChg chg="add mod">
          <ac:chgData name="Isidora Petkovic" userId="3348e85e-7477-4f38-8c74-cb8d4581b7a1" providerId="ADAL" clId="{5C8F431B-A616-48C4-AE5D-1266705931A7}" dt="2022-05-25T11:29:12.211" v="6719" actId="165"/>
          <ac:picMkLst>
            <pc:docMk/>
            <pc:sldMk cId="457774154" sldId="267"/>
            <ac:picMk id="64" creationId="{A2465EEC-8CD5-4868-AA20-EF81980B2310}"/>
          </ac:picMkLst>
        </pc:picChg>
        <pc:picChg chg="add mod">
          <ac:chgData name="Isidora Petkovic" userId="3348e85e-7477-4f38-8c74-cb8d4581b7a1" providerId="ADAL" clId="{5C8F431B-A616-48C4-AE5D-1266705931A7}" dt="2022-05-25T11:29:12.211" v="6719" actId="165"/>
          <ac:picMkLst>
            <pc:docMk/>
            <pc:sldMk cId="457774154" sldId="267"/>
            <ac:picMk id="65" creationId="{706A6DA9-BE87-4885-874A-7BE02E9430D8}"/>
          </ac:picMkLst>
        </pc:picChg>
        <pc:picChg chg="add mod">
          <ac:chgData name="Isidora Petkovic" userId="3348e85e-7477-4f38-8c74-cb8d4581b7a1" providerId="ADAL" clId="{5C8F431B-A616-48C4-AE5D-1266705931A7}" dt="2022-05-25T11:29:12.211" v="6719" actId="165"/>
          <ac:picMkLst>
            <pc:docMk/>
            <pc:sldMk cId="457774154" sldId="267"/>
            <ac:picMk id="66" creationId="{88499128-2D69-45F2-ADE2-E029DDE7DFF6}"/>
          </ac:picMkLst>
        </pc:picChg>
        <pc:picChg chg="add mod">
          <ac:chgData name="Isidora Petkovic" userId="3348e85e-7477-4f38-8c74-cb8d4581b7a1" providerId="ADAL" clId="{5C8F431B-A616-48C4-AE5D-1266705931A7}" dt="2022-05-25T11:29:12.211" v="6719" actId="165"/>
          <ac:picMkLst>
            <pc:docMk/>
            <pc:sldMk cId="457774154" sldId="267"/>
            <ac:picMk id="67" creationId="{A02C2556-73DE-4785-AC54-F48229A1A517}"/>
          </ac:picMkLst>
        </pc:picChg>
        <pc:picChg chg="add mod">
          <ac:chgData name="Isidora Petkovic" userId="3348e85e-7477-4f38-8c74-cb8d4581b7a1" providerId="ADAL" clId="{5C8F431B-A616-48C4-AE5D-1266705931A7}" dt="2022-05-25T11:29:12.211" v="6719" actId="165"/>
          <ac:picMkLst>
            <pc:docMk/>
            <pc:sldMk cId="457774154" sldId="267"/>
            <ac:picMk id="68" creationId="{5713435F-3C59-4155-9BFF-6BF8CA04D3C9}"/>
          </ac:picMkLst>
        </pc:picChg>
        <pc:picChg chg="add mod">
          <ac:chgData name="Isidora Petkovic" userId="3348e85e-7477-4f38-8c74-cb8d4581b7a1" providerId="ADAL" clId="{5C8F431B-A616-48C4-AE5D-1266705931A7}" dt="2022-05-25T11:29:12.211" v="6719" actId="165"/>
          <ac:picMkLst>
            <pc:docMk/>
            <pc:sldMk cId="457774154" sldId="267"/>
            <ac:picMk id="69" creationId="{E0AE3BD4-6EEB-4B48-9022-5F684EBCBF21}"/>
          </ac:picMkLst>
        </pc:picChg>
        <pc:picChg chg="add mod">
          <ac:chgData name="Isidora Petkovic" userId="3348e85e-7477-4f38-8c74-cb8d4581b7a1" providerId="ADAL" clId="{5C8F431B-A616-48C4-AE5D-1266705931A7}" dt="2022-05-25T11:29:12.211" v="6719" actId="165"/>
          <ac:picMkLst>
            <pc:docMk/>
            <pc:sldMk cId="457774154" sldId="267"/>
            <ac:picMk id="70" creationId="{F4D88DA3-5DE8-4034-9C2C-E44AFC186C62}"/>
          </ac:picMkLst>
        </pc:picChg>
        <pc:picChg chg="add mod">
          <ac:chgData name="Isidora Petkovic" userId="3348e85e-7477-4f38-8c74-cb8d4581b7a1" providerId="ADAL" clId="{5C8F431B-A616-48C4-AE5D-1266705931A7}" dt="2022-05-25T11:29:12.211" v="6719" actId="165"/>
          <ac:picMkLst>
            <pc:docMk/>
            <pc:sldMk cId="457774154" sldId="267"/>
            <ac:picMk id="71" creationId="{7EBEE91D-01D0-47D8-A9B9-2768907F18F6}"/>
          </ac:picMkLst>
        </pc:picChg>
        <pc:picChg chg="add mod">
          <ac:chgData name="Isidora Petkovic" userId="3348e85e-7477-4f38-8c74-cb8d4581b7a1" providerId="ADAL" clId="{5C8F431B-A616-48C4-AE5D-1266705931A7}" dt="2022-05-25T11:29:12.211" v="6719" actId="165"/>
          <ac:picMkLst>
            <pc:docMk/>
            <pc:sldMk cId="457774154" sldId="267"/>
            <ac:picMk id="72" creationId="{B615510C-4ADF-48C8-BC89-A94A584A420D}"/>
          </ac:picMkLst>
        </pc:picChg>
        <pc:picChg chg="add mod">
          <ac:chgData name="Isidora Petkovic" userId="3348e85e-7477-4f38-8c74-cb8d4581b7a1" providerId="ADAL" clId="{5C8F431B-A616-48C4-AE5D-1266705931A7}" dt="2022-05-25T11:29:12.211" v="6719" actId="165"/>
          <ac:picMkLst>
            <pc:docMk/>
            <pc:sldMk cId="457774154" sldId="267"/>
            <ac:picMk id="73" creationId="{BE8E1A58-3D7C-462E-A23C-FE6E8E8860BE}"/>
          </ac:picMkLst>
        </pc:picChg>
        <pc:picChg chg="add mod">
          <ac:chgData name="Isidora Petkovic" userId="3348e85e-7477-4f38-8c74-cb8d4581b7a1" providerId="ADAL" clId="{5C8F431B-A616-48C4-AE5D-1266705931A7}" dt="2022-05-25T11:29:12.211" v="6719" actId="165"/>
          <ac:picMkLst>
            <pc:docMk/>
            <pc:sldMk cId="457774154" sldId="267"/>
            <ac:picMk id="74" creationId="{941930BD-E5A3-4BF3-8786-F247C43D82AA}"/>
          </ac:picMkLst>
        </pc:picChg>
        <pc:picChg chg="add mod">
          <ac:chgData name="Isidora Petkovic" userId="3348e85e-7477-4f38-8c74-cb8d4581b7a1" providerId="ADAL" clId="{5C8F431B-A616-48C4-AE5D-1266705931A7}" dt="2022-05-25T11:29:12.211" v="6719" actId="165"/>
          <ac:picMkLst>
            <pc:docMk/>
            <pc:sldMk cId="457774154" sldId="267"/>
            <ac:picMk id="75" creationId="{17314EE7-FB53-4AD9-BC03-8B048E14E6AE}"/>
          </ac:picMkLst>
        </pc:picChg>
        <pc:picChg chg="add mod">
          <ac:chgData name="Isidora Petkovic" userId="3348e85e-7477-4f38-8c74-cb8d4581b7a1" providerId="ADAL" clId="{5C8F431B-A616-48C4-AE5D-1266705931A7}" dt="2022-05-25T11:29:12.211" v="6719" actId="165"/>
          <ac:picMkLst>
            <pc:docMk/>
            <pc:sldMk cId="457774154" sldId="267"/>
            <ac:picMk id="76" creationId="{2D5AFB90-6908-4CD8-969C-289EC5C76D5C}"/>
          </ac:picMkLst>
        </pc:picChg>
        <pc:picChg chg="add mod">
          <ac:chgData name="Isidora Petkovic" userId="3348e85e-7477-4f38-8c74-cb8d4581b7a1" providerId="ADAL" clId="{5C8F431B-A616-48C4-AE5D-1266705931A7}" dt="2022-05-25T11:29:12.211" v="6719" actId="165"/>
          <ac:picMkLst>
            <pc:docMk/>
            <pc:sldMk cId="457774154" sldId="267"/>
            <ac:picMk id="77" creationId="{FA386993-7DDF-41EF-BED5-D50DCC76F252}"/>
          </ac:picMkLst>
        </pc:picChg>
        <pc:picChg chg="add mod">
          <ac:chgData name="Isidora Petkovic" userId="3348e85e-7477-4f38-8c74-cb8d4581b7a1" providerId="ADAL" clId="{5C8F431B-A616-48C4-AE5D-1266705931A7}" dt="2022-05-25T11:29:12.211" v="6719" actId="165"/>
          <ac:picMkLst>
            <pc:docMk/>
            <pc:sldMk cId="457774154" sldId="267"/>
            <ac:picMk id="78" creationId="{4A29AC01-4B7F-4CD6-AEAD-D504B42803A4}"/>
          </ac:picMkLst>
        </pc:picChg>
        <pc:picChg chg="add mod">
          <ac:chgData name="Isidora Petkovic" userId="3348e85e-7477-4f38-8c74-cb8d4581b7a1" providerId="ADAL" clId="{5C8F431B-A616-48C4-AE5D-1266705931A7}" dt="2022-05-25T11:29:12.211" v="6719" actId="165"/>
          <ac:picMkLst>
            <pc:docMk/>
            <pc:sldMk cId="457774154" sldId="267"/>
            <ac:picMk id="79" creationId="{BBC169F3-9BF8-469E-ACFE-3E5B3501347F}"/>
          </ac:picMkLst>
        </pc:picChg>
        <pc:picChg chg="add mod">
          <ac:chgData name="Isidora Petkovic" userId="3348e85e-7477-4f38-8c74-cb8d4581b7a1" providerId="ADAL" clId="{5C8F431B-A616-48C4-AE5D-1266705931A7}" dt="2022-05-25T11:29:12.211" v="6719" actId="165"/>
          <ac:picMkLst>
            <pc:docMk/>
            <pc:sldMk cId="457774154" sldId="267"/>
            <ac:picMk id="80" creationId="{85D25DB5-0BF7-4E3B-92B3-51B2F4CDB1B6}"/>
          </ac:picMkLst>
        </pc:picChg>
        <pc:picChg chg="add mod">
          <ac:chgData name="Isidora Petkovic" userId="3348e85e-7477-4f38-8c74-cb8d4581b7a1" providerId="ADAL" clId="{5C8F431B-A616-48C4-AE5D-1266705931A7}" dt="2022-05-25T11:29:12.211" v="6719" actId="165"/>
          <ac:picMkLst>
            <pc:docMk/>
            <pc:sldMk cId="457774154" sldId="267"/>
            <ac:picMk id="81" creationId="{4E0FFB70-40D5-405B-A721-C23F8C74F423}"/>
          </ac:picMkLst>
        </pc:picChg>
        <pc:picChg chg="add mod">
          <ac:chgData name="Isidora Petkovic" userId="3348e85e-7477-4f38-8c74-cb8d4581b7a1" providerId="ADAL" clId="{5C8F431B-A616-48C4-AE5D-1266705931A7}" dt="2022-05-25T11:29:12.211" v="6719" actId="165"/>
          <ac:picMkLst>
            <pc:docMk/>
            <pc:sldMk cId="457774154" sldId="267"/>
            <ac:picMk id="82" creationId="{CC632C65-3F10-4575-961B-CFC854A71EC6}"/>
          </ac:picMkLst>
        </pc:picChg>
        <pc:picChg chg="add mod">
          <ac:chgData name="Isidora Petkovic" userId="3348e85e-7477-4f38-8c74-cb8d4581b7a1" providerId="ADAL" clId="{5C8F431B-A616-48C4-AE5D-1266705931A7}" dt="2022-05-25T11:29:12.211" v="6719" actId="165"/>
          <ac:picMkLst>
            <pc:docMk/>
            <pc:sldMk cId="457774154" sldId="267"/>
            <ac:picMk id="83" creationId="{AB9CB8C9-6C7F-45F3-BC03-75A3632D420C}"/>
          </ac:picMkLst>
        </pc:picChg>
        <pc:picChg chg="add mod">
          <ac:chgData name="Isidora Petkovic" userId="3348e85e-7477-4f38-8c74-cb8d4581b7a1" providerId="ADAL" clId="{5C8F431B-A616-48C4-AE5D-1266705931A7}" dt="2022-05-25T11:29:12.211" v="6719" actId="165"/>
          <ac:picMkLst>
            <pc:docMk/>
            <pc:sldMk cId="457774154" sldId="267"/>
            <ac:picMk id="84" creationId="{56DFE747-F114-4FD9-9B0C-6034D8DBAA52}"/>
          </ac:picMkLst>
        </pc:picChg>
        <pc:picChg chg="add mod">
          <ac:chgData name="Isidora Petkovic" userId="3348e85e-7477-4f38-8c74-cb8d4581b7a1" providerId="ADAL" clId="{5C8F431B-A616-48C4-AE5D-1266705931A7}" dt="2022-05-25T11:29:12.211" v="6719" actId="165"/>
          <ac:picMkLst>
            <pc:docMk/>
            <pc:sldMk cId="457774154" sldId="267"/>
            <ac:picMk id="85" creationId="{AC8B45E2-3C08-4014-A674-9F728D060906}"/>
          </ac:picMkLst>
        </pc:picChg>
        <pc:picChg chg="add mod">
          <ac:chgData name="Isidora Petkovic" userId="3348e85e-7477-4f38-8c74-cb8d4581b7a1" providerId="ADAL" clId="{5C8F431B-A616-48C4-AE5D-1266705931A7}" dt="2022-05-25T11:29:12.211" v="6719" actId="165"/>
          <ac:picMkLst>
            <pc:docMk/>
            <pc:sldMk cId="457774154" sldId="267"/>
            <ac:picMk id="86" creationId="{63B8D9B0-C3C7-4CF2-8AAE-32D460956C92}"/>
          </ac:picMkLst>
        </pc:picChg>
        <pc:picChg chg="add mod">
          <ac:chgData name="Isidora Petkovic" userId="3348e85e-7477-4f38-8c74-cb8d4581b7a1" providerId="ADAL" clId="{5C8F431B-A616-48C4-AE5D-1266705931A7}" dt="2022-05-25T11:29:12.211" v="6719" actId="165"/>
          <ac:picMkLst>
            <pc:docMk/>
            <pc:sldMk cId="457774154" sldId="267"/>
            <ac:picMk id="87" creationId="{29526A8E-81B1-421E-8D71-C3F432C3D6E5}"/>
          </ac:picMkLst>
        </pc:picChg>
        <pc:picChg chg="add mod">
          <ac:chgData name="Isidora Petkovic" userId="3348e85e-7477-4f38-8c74-cb8d4581b7a1" providerId="ADAL" clId="{5C8F431B-A616-48C4-AE5D-1266705931A7}" dt="2022-05-25T11:29:12.211" v="6719" actId="165"/>
          <ac:picMkLst>
            <pc:docMk/>
            <pc:sldMk cId="457774154" sldId="267"/>
            <ac:picMk id="88" creationId="{727E3A28-2CAB-4286-B969-E5B9B03634A1}"/>
          </ac:picMkLst>
        </pc:picChg>
        <pc:picChg chg="add mod">
          <ac:chgData name="Isidora Petkovic" userId="3348e85e-7477-4f38-8c74-cb8d4581b7a1" providerId="ADAL" clId="{5C8F431B-A616-48C4-AE5D-1266705931A7}" dt="2022-05-25T11:29:12.211" v="6719" actId="165"/>
          <ac:picMkLst>
            <pc:docMk/>
            <pc:sldMk cId="457774154" sldId="267"/>
            <ac:picMk id="89" creationId="{E1A7427E-D85E-4A1D-8E0A-C6DF88B4C77E}"/>
          </ac:picMkLst>
        </pc:picChg>
        <pc:picChg chg="add mod">
          <ac:chgData name="Isidora Petkovic" userId="3348e85e-7477-4f38-8c74-cb8d4581b7a1" providerId="ADAL" clId="{5C8F431B-A616-48C4-AE5D-1266705931A7}" dt="2022-05-25T11:29:12.211" v="6719" actId="165"/>
          <ac:picMkLst>
            <pc:docMk/>
            <pc:sldMk cId="457774154" sldId="267"/>
            <ac:picMk id="90" creationId="{8FD2622F-735A-438C-877F-33EB8ABDCB62}"/>
          </ac:picMkLst>
        </pc:picChg>
        <pc:picChg chg="add mod">
          <ac:chgData name="Isidora Petkovic" userId="3348e85e-7477-4f38-8c74-cb8d4581b7a1" providerId="ADAL" clId="{5C8F431B-A616-48C4-AE5D-1266705931A7}" dt="2022-05-25T11:29:12.211" v="6719" actId="165"/>
          <ac:picMkLst>
            <pc:docMk/>
            <pc:sldMk cId="457774154" sldId="267"/>
            <ac:picMk id="91" creationId="{11704133-1BAF-4080-B671-7AA474469569}"/>
          </ac:picMkLst>
        </pc:picChg>
        <pc:picChg chg="add mod">
          <ac:chgData name="Isidora Petkovic" userId="3348e85e-7477-4f38-8c74-cb8d4581b7a1" providerId="ADAL" clId="{5C8F431B-A616-48C4-AE5D-1266705931A7}" dt="2022-05-25T11:29:12.211" v="6719" actId="165"/>
          <ac:picMkLst>
            <pc:docMk/>
            <pc:sldMk cId="457774154" sldId="267"/>
            <ac:picMk id="92" creationId="{B15972AD-E14D-456E-A02E-02A23DD39A8D}"/>
          </ac:picMkLst>
        </pc:picChg>
        <pc:picChg chg="add mod">
          <ac:chgData name="Isidora Petkovic" userId="3348e85e-7477-4f38-8c74-cb8d4581b7a1" providerId="ADAL" clId="{5C8F431B-A616-48C4-AE5D-1266705931A7}" dt="2022-05-25T11:29:12.211" v="6719" actId="165"/>
          <ac:picMkLst>
            <pc:docMk/>
            <pc:sldMk cId="457774154" sldId="267"/>
            <ac:picMk id="93" creationId="{8123ED14-DFC1-4632-A308-B4B956EAD98A}"/>
          </ac:picMkLst>
        </pc:picChg>
        <pc:picChg chg="add mod">
          <ac:chgData name="Isidora Petkovic" userId="3348e85e-7477-4f38-8c74-cb8d4581b7a1" providerId="ADAL" clId="{5C8F431B-A616-48C4-AE5D-1266705931A7}" dt="2022-05-25T11:29:12.211" v="6719" actId="165"/>
          <ac:picMkLst>
            <pc:docMk/>
            <pc:sldMk cId="457774154" sldId="267"/>
            <ac:picMk id="94" creationId="{98A4C043-BBFE-4923-B6A7-D060C28BA596}"/>
          </ac:picMkLst>
        </pc:picChg>
        <pc:picChg chg="add del mod">
          <ac:chgData name="Isidora Petkovic" userId="3348e85e-7477-4f38-8c74-cb8d4581b7a1" providerId="ADAL" clId="{5C8F431B-A616-48C4-AE5D-1266705931A7}" dt="2022-05-12T09:02:34.592" v="2113" actId="478"/>
          <ac:picMkLst>
            <pc:docMk/>
            <pc:sldMk cId="457774154" sldId="267"/>
            <ac:picMk id="101" creationId="{B669D8A0-3BE8-6287-EFD1-1A66A46A0FBE}"/>
          </ac:picMkLst>
        </pc:picChg>
        <pc:picChg chg="add mod">
          <ac:chgData name="Isidora Petkovic" userId="3348e85e-7477-4f38-8c74-cb8d4581b7a1" providerId="ADAL" clId="{5C8F431B-A616-48C4-AE5D-1266705931A7}" dt="2022-05-12T09:19:23.112" v="2385" actId="1076"/>
          <ac:picMkLst>
            <pc:docMk/>
            <pc:sldMk cId="457774154" sldId="267"/>
            <ac:picMk id="101" creationId="{BD08051F-FF95-081B-2F75-5D62E922B83F}"/>
          </ac:picMkLst>
        </pc:picChg>
        <pc:picChg chg="add del mod">
          <ac:chgData name="Isidora Petkovic" userId="3348e85e-7477-4f38-8c74-cb8d4581b7a1" providerId="ADAL" clId="{5C8F431B-A616-48C4-AE5D-1266705931A7}" dt="2022-05-12T09:02:34.992" v="2114" actId="478"/>
          <ac:picMkLst>
            <pc:docMk/>
            <pc:sldMk cId="457774154" sldId="267"/>
            <ac:picMk id="104" creationId="{E8E5540D-D903-D36E-A78B-36E3775FAA92}"/>
          </ac:picMkLst>
        </pc:picChg>
        <pc:picChg chg="add del mod">
          <ac:chgData name="Isidora Petkovic" userId="3348e85e-7477-4f38-8c74-cb8d4581b7a1" providerId="ADAL" clId="{5C8F431B-A616-48C4-AE5D-1266705931A7}" dt="2022-05-12T09:02:35.384" v="2115" actId="478"/>
          <ac:picMkLst>
            <pc:docMk/>
            <pc:sldMk cId="457774154" sldId="267"/>
            <ac:picMk id="105" creationId="{2D2C495D-AEF0-2C3A-3B45-60600E1F182F}"/>
          </ac:picMkLst>
        </pc:picChg>
        <pc:picChg chg="add mod">
          <ac:chgData name="Isidora Petkovic" userId="3348e85e-7477-4f38-8c74-cb8d4581b7a1" providerId="ADAL" clId="{5C8F431B-A616-48C4-AE5D-1266705931A7}" dt="2022-05-12T09:19:23.112" v="2385" actId="1076"/>
          <ac:picMkLst>
            <pc:docMk/>
            <pc:sldMk cId="457774154" sldId="267"/>
            <ac:picMk id="106" creationId="{17C15405-1A10-1CF8-F505-5E5DC07F7932}"/>
          </ac:picMkLst>
        </pc:picChg>
        <pc:picChg chg="add del mod">
          <ac:chgData name="Isidora Petkovic" userId="3348e85e-7477-4f38-8c74-cb8d4581b7a1" providerId="ADAL" clId="{5C8F431B-A616-48C4-AE5D-1266705931A7}" dt="2022-05-12T09:02:35.807" v="2116" actId="478"/>
          <ac:picMkLst>
            <pc:docMk/>
            <pc:sldMk cId="457774154" sldId="267"/>
            <ac:picMk id="106" creationId="{A75CA4E0-09F6-0DE3-3FE2-860D37E039F9}"/>
          </ac:picMkLst>
        </pc:picChg>
        <pc:picChg chg="add del mod">
          <ac:chgData name="Isidora Petkovic" userId="3348e85e-7477-4f38-8c74-cb8d4581b7a1" providerId="ADAL" clId="{5C8F431B-A616-48C4-AE5D-1266705931A7}" dt="2022-05-12T09:02:31.663" v="2109" actId="478"/>
          <ac:picMkLst>
            <pc:docMk/>
            <pc:sldMk cId="457774154" sldId="267"/>
            <ac:picMk id="107" creationId="{87B1B279-ADEC-25DA-3253-826DF1FB7F50}"/>
          </ac:picMkLst>
        </pc:picChg>
        <pc:picChg chg="add del mod">
          <ac:chgData name="Isidora Petkovic" userId="3348e85e-7477-4f38-8c74-cb8d4581b7a1" providerId="ADAL" clId="{5C8F431B-A616-48C4-AE5D-1266705931A7}" dt="2022-05-12T09:02:32.183" v="2110" actId="478"/>
          <ac:picMkLst>
            <pc:docMk/>
            <pc:sldMk cId="457774154" sldId="267"/>
            <ac:picMk id="108" creationId="{35DF88D0-82D9-3881-CC68-B4ACB0BCD0CB}"/>
          </ac:picMkLst>
        </pc:picChg>
        <pc:picChg chg="add mod">
          <ac:chgData name="Isidora Petkovic" userId="3348e85e-7477-4f38-8c74-cb8d4581b7a1" providerId="ADAL" clId="{5C8F431B-A616-48C4-AE5D-1266705931A7}" dt="2022-05-12T09:19:23.112" v="2385" actId="1076"/>
          <ac:picMkLst>
            <pc:docMk/>
            <pc:sldMk cId="457774154" sldId="267"/>
            <ac:picMk id="108" creationId="{C438C6F2-B893-9DE5-16FF-08B1A34ACC39}"/>
          </ac:picMkLst>
        </pc:picChg>
        <pc:picChg chg="add mod">
          <ac:chgData name="Isidora Petkovic" userId="3348e85e-7477-4f38-8c74-cb8d4581b7a1" providerId="ADAL" clId="{5C8F431B-A616-48C4-AE5D-1266705931A7}" dt="2022-05-12T09:19:23.112" v="2385" actId="1076"/>
          <ac:picMkLst>
            <pc:docMk/>
            <pc:sldMk cId="457774154" sldId="267"/>
            <ac:picMk id="109" creationId="{1AF967D5-2266-36CE-EB69-98ACDCAEC7CD}"/>
          </ac:picMkLst>
        </pc:picChg>
        <pc:picChg chg="add del mod">
          <ac:chgData name="Isidora Petkovic" userId="3348e85e-7477-4f38-8c74-cb8d4581b7a1" providerId="ADAL" clId="{5C8F431B-A616-48C4-AE5D-1266705931A7}" dt="2022-05-12T09:02:33.090" v="2111" actId="478"/>
          <ac:picMkLst>
            <pc:docMk/>
            <pc:sldMk cId="457774154" sldId="267"/>
            <ac:picMk id="109" creationId="{E5055AB2-22C5-1201-D649-522416882020}"/>
          </ac:picMkLst>
        </pc:picChg>
        <pc:picChg chg="add del mod">
          <ac:chgData name="Isidora Petkovic" userId="3348e85e-7477-4f38-8c74-cb8d4581b7a1" providerId="ADAL" clId="{5C8F431B-A616-48C4-AE5D-1266705931A7}" dt="2022-05-12T09:02:33.571" v="2112" actId="478"/>
          <ac:picMkLst>
            <pc:docMk/>
            <pc:sldMk cId="457774154" sldId="267"/>
            <ac:picMk id="110" creationId="{D45140E1-E93A-0430-D24E-5C785910F8DC}"/>
          </ac:picMkLst>
        </pc:picChg>
        <pc:picChg chg="add mod topLvl">
          <ac:chgData name="Isidora Petkovic" userId="3348e85e-7477-4f38-8c74-cb8d4581b7a1" providerId="ADAL" clId="{5C8F431B-A616-48C4-AE5D-1266705931A7}" dt="2022-05-25T11:31:24.363" v="6757" actId="164"/>
          <ac:picMkLst>
            <pc:docMk/>
            <pc:sldMk cId="457774154" sldId="267"/>
            <ac:picMk id="115" creationId="{44EE8784-CF49-3A13-C0A6-9FAC7EE377EF}"/>
          </ac:picMkLst>
        </pc:picChg>
        <pc:picChg chg="add del mod">
          <ac:chgData name="Isidora Petkovic" userId="3348e85e-7477-4f38-8c74-cb8d4581b7a1" providerId="ADAL" clId="{5C8F431B-A616-48C4-AE5D-1266705931A7}" dt="2022-05-12T09:48:25.292" v="2732" actId="478"/>
          <ac:picMkLst>
            <pc:docMk/>
            <pc:sldMk cId="457774154" sldId="267"/>
            <ac:picMk id="116" creationId="{53492833-C5A1-30C9-0F56-21C9CB5ED035}"/>
          </ac:picMkLst>
        </pc:picChg>
        <pc:picChg chg="add del mod">
          <ac:chgData name="Isidora Petkovic" userId="3348e85e-7477-4f38-8c74-cb8d4581b7a1" providerId="ADAL" clId="{5C8F431B-A616-48C4-AE5D-1266705931A7}" dt="2022-05-12T09:48:25.637" v="2733" actId="478"/>
          <ac:picMkLst>
            <pc:docMk/>
            <pc:sldMk cId="457774154" sldId="267"/>
            <ac:picMk id="117" creationId="{2FD91CF2-42DB-AD32-AF1E-55BA93BA8701}"/>
          </ac:picMkLst>
        </pc:picChg>
        <pc:picChg chg="add del mod">
          <ac:chgData name="Isidora Petkovic" userId="3348e85e-7477-4f38-8c74-cb8d4581b7a1" providerId="ADAL" clId="{5C8F431B-A616-48C4-AE5D-1266705931A7}" dt="2022-05-12T09:48:26.043" v="2734" actId="478"/>
          <ac:picMkLst>
            <pc:docMk/>
            <pc:sldMk cId="457774154" sldId="267"/>
            <ac:picMk id="118" creationId="{53536AE0-3EEF-8A11-F846-59ABA479367C}"/>
          </ac:picMkLst>
        </pc:picChg>
        <pc:picChg chg="add del mod">
          <ac:chgData name="Isidora Petkovic" userId="3348e85e-7477-4f38-8c74-cb8d4581b7a1" providerId="ADAL" clId="{5C8F431B-A616-48C4-AE5D-1266705931A7}" dt="2022-05-12T09:45:37.790" v="2695" actId="478"/>
          <ac:picMkLst>
            <pc:docMk/>
            <pc:sldMk cId="457774154" sldId="267"/>
            <ac:picMk id="119" creationId="{05853998-2395-DF04-CEEB-B15348ABE61F}"/>
          </ac:picMkLst>
        </pc:picChg>
        <pc:picChg chg="add del mod">
          <ac:chgData name="Isidora Petkovic" userId="3348e85e-7477-4f38-8c74-cb8d4581b7a1" providerId="ADAL" clId="{5C8F431B-A616-48C4-AE5D-1266705931A7}" dt="2022-05-12T09:48:19.837" v="2729" actId="478"/>
          <ac:picMkLst>
            <pc:docMk/>
            <pc:sldMk cId="457774154" sldId="267"/>
            <ac:picMk id="120" creationId="{028443C3-D748-3A99-DAED-00A7841E841D}"/>
          </ac:picMkLst>
        </pc:picChg>
        <pc:picChg chg="add del mod">
          <ac:chgData name="Isidora Petkovic" userId="3348e85e-7477-4f38-8c74-cb8d4581b7a1" providerId="ADAL" clId="{5C8F431B-A616-48C4-AE5D-1266705931A7}" dt="2022-05-12T09:48:19.837" v="2729" actId="478"/>
          <ac:picMkLst>
            <pc:docMk/>
            <pc:sldMk cId="457774154" sldId="267"/>
            <ac:picMk id="121" creationId="{8105D00C-81AB-EE33-B109-2C064E92A462}"/>
          </ac:picMkLst>
        </pc:picChg>
        <pc:picChg chg="add del mod">
          <ac:chgData name="Isidora Petkovic" userId="3348e85e-7477-4f38-8c74-cb8d4581b7a1" providerId="ADAL" clId="{5C8F431B-A616-48C4-AE5D-1266705931A7}" dt="2022-05-12T09:48:19.837" v="2729" actId="478"/>
          <ac:picMkLst>
            <pc:docMk/>
            <pc:sldMk cId="457774154" sldId="267"/>
            <ac:picMk id="122" creationId="{1E97FAA3-8ADB-58B1-6F21-F29FD4AFB6CE}"/>
          </ac:picMkLst>
        </pc:picChg>
        <pc:picChg chg="add del mod">
          <ac:chgData name="Isidora Petkovic" userId="3348e85e-7477-4f38-8c74-cb8d4581b7a1" providerId="ADAL" clId="{5C8F431B-A616-48C4-AE5D-1266705931A7}" dt="2022-05-12T09:48:19.837" v="2729" actId="478"/>
          <ac:picMkLst>
            <pc:docMk/>
            <pc:sldMk cId="457774154" sldId="267"/>
            <ac:picMk id="123" creationId="{FA9DB7D4-F5C9-7E6A-9E2D-41EF4D710F3E}"/>
          </ac:picMkLst>
        </pc:picChg>
        <pc:picChg chg="add del mod">
          <ac:chgData name="Isidora Petkovic" userId="3348e85e-7477-4f38-8c74-cb8d4581b7a1" providerId="ADAL" clId="{5C8F431B-A616-48C4-AE5D-1266705931A7}" dt="2022-05-12T09:49:38.949" v="2754" actId="478"/>
          <ac:picMkLst>
            <pc:docMk/>
            <pc:sldMk cId="457774154" sldId="267"/>
            <ac:picMk id="124" creationId="{37A53165-0D64-6A3D-6E8B-010DF86CDE54}"/>
          </ac:picMkLst>
        </pc:picChg>
        <pc:picChg chg="add mod topLvl">
          <ac:chgData name="Isidora Petkovic" userId="3348e85e-7477-4f38-8c74-cb8d4581b7a1" providerId="ADAL" clId="{5C8F431B-A616-48C4-AE5D-1266705931A7}" dt="2022-05-25T11:31:24.363" v="6757" actId="164"/>
          <ac:picMkLst>
            <pc:docMk/>
            <pc:sldMk cId="457774154" sldId="267"/>
            <ac:picMk id="125" creationId="{7319039C-B74B-D0C7-09F4-BE383F5CF0C7}"/>
          </ac:picMkLst>
        </pc:picChg>
        <pc:picChg chg="add mod topLvl">
          <ac:chgData name="Isidora Petkovic" userId="3348e85e-7477-4f38-8c74-cb8d4581b7a1" providerId="ADAL" clId="{5C8F431B-A616-48C4-AE5D-1266705931A7}" dt="2022-05-25T11:31:24.363" v="6757" actId="164"/>
          <ac:picMkLst>
            <pc:docMk/>
            <pc:sldMk cId="457774154" sldId="267"/>
            <ac:picMk id="126" creationId="{87CA0B98-0A89-2C73-99E3-4D8B4ADB5B3C}"/>
          </ac:picMkLst>
        </pc:picChg>
        <pc:picChg chg="add mod topLvl">
          <ac:chgData name="Isidora Petkovic" userId="3348e85e-7477-4f38-8c74-cb8d4581b7a1" providerId="ADAL" clId="{5C8F431B-A616-48C4-AE5D-1266705931A7}" dt="2022-05-25T11:31:24.363" v="6757" actId="164"/>
          <ac:picMkLst>
            <pc:docMk/>
            <pc:sldMk cId="457774154" sldId="267"/>
            <ac:picMk id="127" creationId="{19311E31-CC9D-4C21-9112-3A1ADAC48BC2}"/>
          </ac:picMkLst>
        </pc:picChg>
        <pc:picChg chg="add mod topLvl">
          <ac:chgData name="Isidora Petkovic" userId="3348e85e-7477-4f38-8c74-cb8d4581b7a1" providerId="ADAL" clId="{5C8F431B-A616-48C4-AE5D-1266705931A7}" dt="2022-05-25T11:31:24.363" v="6757" actId="164"/>
          <ac:picMkLst>
            <pc:docMk/>
            <pc:sldMk cId="457774154" sldId="267"/>
            <ac:picMk id="128" creationId="{0326CF8C-6928-F4A1-8DDB-5BEE9C79544D}"/>
          </ac:picMkLst>
        </pc:picChg>
        <pc:picChg chg="add mod topLvl">
          <ac:chgData name="Isidora Petkovic" userId="3348e85e-7477-4f38-8c74-cb8d4581b7a1" providerId="ADAL" clId="{5C8F431B-A616-48C4-AE5D-1266705931A7}" dt="2022-05-25T11:31:24.363" v="6757" actId="164"/>
          <ac:picMkLst>
            <pc:docMk/>
            <pc:sldMk cId="457774154" sldId="267"/>
            <ac:picMk id="129" creationId="{C3A9D98C-33D2-0471-1DAF-38DB23DF5044}"/>
          </ac:picMkLst>
        </pc:picChg>
        <pc:picChg chg="add mod topLvl">
          <ac:chgData name="Isidora Petkovic" userId="3348e85e-7477-4f38-8c74-cb8d4581b7a1" providerId="ADAL" clId="{5C8F431B-A616-48C4-AE5D-1266705931A7}" dt="2022-05-25T11:31:24.363" v="6757" actId="164"/>
          <ac:picMkLst>
            <pc:docMk/>
            <pc:sldMk cId="457774154" sldId="267"/>
            <ac:picMk id="130" creationId="{D6A8EC3B-59D7-BF16-09C0-26AA346236A1}"/>
          </ac:picMkLst>
        </pc:picChg>
        <pc:picChg chg="add mod topLvl">
          <ac:chgData name="Isidora Petkovic" userId="3348e85e-7477-4f38-8c74-cb8d4581b7a1" providerId="ADAL" clId="{5C8F431B-A616-48C4-AE5D-1266705931A7}" dt="2022-05-25T11:31:24.363" v="6757" actId="164"/>
          <ac:picMkLst>
            <pc:docMk/>
            <pc:sldMk cId="457774154" sldId="267"/>
            <ac:picMk id="131" creationId="{4AB34A67-43DA-174B-AD68-2AF4C1C9C995}"/>
          </ac:picMkLst>
        </pc:picChg>
        <pc:picChg chg="add mod topLvl">
          <ac:chgData name="Isidora Petkovic" userId="3348e85e-7477-4f38-8c74-cb8d4581b7a1" providerId="ADAL" clId="{5C8F431B-A616-48C4-AE5D-1266705931A7}" dt="2022-05-25T11:31:24.363" v="6757" actId="164"/>
          <ac:picMkLst>
            <pc:docMk/>
            <pc:sldMk cId="457774154" sldId="267"/>
            <ac:picMk id="132" creationId="{21CFF80F-15E5-6ED4-54D7-BD7B3616FFCB}"/>
          </ac:picMkLst>
        </pc:picChg>
        <pc:picChg chg="add mod topLvl">
          <ac:chgData name="Isidora Petkovic" userId="3348e85e-7477-4f38-8c74-cb8d4581b7a1" providerId="ADAL" clId="{5C8F431B-A616-48C4-AE5D-1266705931A7}" dt="2022-05-25T11:31:24.363" v="6757" actId="164"/>
          <ac:picMkLst>
            <pc:docMk/>
            <pc:sldMk cId="457774154" sldId="267"/>
            <ac:picMk id="133" creationId="{9DCA0DD9-C82C-DF08-8C18-80DAEB303583}"/>
          </ac:picMkLst>
        </pc:picChg>
        <pc:picChg chg="add mod topLvl">
          <ac:chgData name="Isidora Petkovic" userId="3348e85e-7477-4f38-8c74-cb8d4581b7a1" providerId="ADAL" clId="{5C8F431B-A616-48C4-AE5D-1266705931A7}" dt="2022-05-25T11:31:24.363" v="6757" actId="164"/>
          <ac:picMkLst>
            <pc:docMk/>
            <pc:sldMk cId="457774154" sldId="267"/>
            <ac:picMk id="134" creationId="{FBBEE076-3FA8-713E-8A50-60DC76A36C51}"/>
          </ac:picMkLst>
        </pc:picChg>
        <pc:picChg chg="add mod topLvl">
          <ac:chgData name="Isidora Petkovic" userId="3348e85e-7477-4f38-8c74-cb8d4581b7a1" providerId="ADAL" clId="{5C8F431B-A616-48C4-AE5D-1266705931A7}" dt="2022-05-25T11:31:24.363" v="6757" actId="164"/>
          <ac:picMkLst>
            <pc:docMk/>
            <pc:sldMk cId="457774154" sldId="267"/>
            <ac:picMk id="135" creationId="{8ED17C02-53F7-9A56-9B35-92209ABD8564}"/>
          </ac:picMkLst>
        </pc:picChg>
        <pc:picChg chg="add del">
          <ac:chgData name="Isidora Petkovic" userId="3348e85e-7477-4f38-8c74-cb8d4581b7a1" providerId="ADAL" clId="{5C8F431B-A616-48C4-AE5D-1266705931A7}" dt="2022-05-04T11:02:08.380" v="371"/>
          <ac:picMkLst>
            <pc:docMk/>
            <pc:sldMk cId="457774154" sldId="267"/>
            <ac:picMk id="1026" creationId="{C4DCC668-2970-4405-A076-E1B71BB60084}"/>
          </ac:picMkLst>
        </pc:picChg>
        <pc:picChg chg="add del">
          <ac:chgData name="Isidora Petkovic" userId="3348e85e-7477-4f38-8c74-cb8d4581b7a1" providerId="ADAL" clId="{5C8F431B-A616-48C4-AE5D-1266705931A7}" dt="2022-05-04T11:02:08.380" v="371"/>
          <ac:picMkLst>
            <pc:docMk/>
            <pc:sldMk cId="457774154" sldId="267"/>
            <ac:picMk id="1027" creationId="{3833A58B-C16E-4002-90E8-BA0573A2B2E3}"/>
          </ac:picMkLst>
        </pc:picChg>
        <pc:picChg chg="add del mod">
          <ac:chgData name="Isidora Petkovic" userId="3348e85e-7477-4f38-8c74-cb8d4581b7a1" providerId="ADAL" clId="{5C8F431B-A616-48C4-AE5D-1266705931A7}" dt="2022-05-04T11:02:08.380" v="371"/>
          <ac:picMkLst>
            <pc:docMk/>
            <pc:sldMk cId="457774154" sldId="267"/>
            <ac:picMk id="1028" creationId="{6A47E906-75F7-4F3F-913B-F18360A63EA3}"/>
          </ac:picMkLst>
        </pc:picChg>
        <pc:picChg chg="add del">
          <ac:chgData name="Isidora Petkovic" userId="3348e85e-7477-4f38-8c74-cb8d4581b7a1" providerId="ADAL" clId="{5C8F431B-A616-48C4-AE5D-1266705931A7}" dt="2022-05-04T11:02:08.380" v="371"/>
          <ac:picMkLst>
            <pc:docMk/>
            <pc:sldMk cId="457774154" sldId="267"/>
            <ac:picMk id="1029" creationId="{38F89762-7A9F-4897-B595-15F322395DE8}"/>
          </ac:picMkLst>
        </pc:picChg>
        <pc:picChg chg="add del">
          <ac:chgData name="Isidora Petkovic" userId="3348e85e-7477-4f38-8c74-cb8d4581b7a1" providerId="ADAL" clId="{5C8F431B-A616-48C4-AE5D-1266705931A7}" dt="2022-05-04T11:02:08.380" v="371"/>
          <ac:picMkLst>
            <pc:docMk/>
            <pc:sldMk cId="457774154" sldId="267"/>
            <ac:picMk id="1030" creationId="{A3D2D03A-AFB2-40F0-B016-4AFB223E8C00}"/>
          </ac:picMkLst>
        </pc:picChg>
        <pc:picChg chg="add del">
          <ac:chgData name="Isidora Petkovic" userId="3348e85e-7477-4f38-8c74-cb8d4581b7a1" providerId="ADAL" clId="{5C8F431B-A616-48C4-AE5D-1266705931A7}" dt="2022-05-04T11:02:08.380" v="371"/>
          <ac:picMkLst>
            <pc:docMk/>
            <pc:sldMk cId="457774154" sldId="267"/>
            <ac:picMk id="1031" creationId="{511A9DD7-7CAA-4E83-9EB9-B61831EFFA8C}"/>
          </ac:picMkLst>
        </pc:picChg>
        <pc:picChg chg="add del">
          <ac:chgData name="Isidora Petkovic" userId="3348e85e-7477-4f38-8c74-cb8d4581b7a1" providerId="ADAL" clId="{5C8F431B-A616-48C4-AE5D-1266705931A7}" dt="2022-05-04T11:02:08.380" v="371"/>
          <ac:picMkLst>
            <pc:docMk/>
            <pc:sldMk cId="457774154" sldId="267"/>
            <ac:picMk id="1032" creationId="{E19519F5-450D-4B1A-8516-B6F5C87ED04E}"/>
          </ac:picMkLst>
        </pc:picChg>
        <pc:picChg chg="add del">
          <ac:chgData name="Isidora Petkovic" userId="3348e85e-7477-4f38-8c74-cb8d4581b7a1" providerId="ADAL" clId="{5C8F431B-A616-48C4-AE5D-1266705931A7}" dt="2022-05-04T11:02:08.380" v="371"/>
          <ac:picMkLst>
            <pc:docMk/>
            <pc:sldMk cId="457774154" sldId="267"/>
            <ac:picMk id="1033" creationId="{71C91098-E565-4264-9023-340CB1386561}"/>
          </ac:picMkLst>
        </pc:picChg>
        <pc:picChg chg="add del">
          <ac:chgData name="Isidora Petkovic" userId="3348e85e-7477-4f38-8c74-cb8d4581b7a1" providerId="ADAL" clId="{5C8F431B-A616-48C4-AE5D-1266705931A7}" dt="2022-05-04T11:02:08.380" v="371"/>
          <ac:picMkLst>
            <pc:docMk/>
            <pc:sldMk cId="457774154" sldId="267"/>
            <ac:picMk id="1034" creationId="{34281688-2E97-443B-8988-4C99AC206170}"/>
          </ac:picMkLst>
        </pc:picChg>
        <pc:picChg chg="add del">
          <ac:chgData name="Isidora Petkovic" userId="3348e85e-7477-4f38-8c74-cb8d4581b7a1" providerId="ADAL" clId="{5C8F431B-A616-48C4-AE5D-1266705931A7}" dt="2022-05-04T11:02:08.380" v="371"/>
          <ac:picMkLst>
            <pc:docMk/>
            <pc:sldMk cId="457774154" sldId="267"/>
            <ac:picMk id="1035" creationId="{FC711FC3-C29C-442B-BA10-25CDB831B44B}"/>
          </ac:picMkLst>
        </pc:picChg>
        <pc:picChg chg="add del">
          <ac:chgData name="Isidora Petkovic" userId="3348e85e-7477-4f38-8c74-cb8d4581b7a1" providerId="ADAL" clId="{5C8F431B-A616-48C4-AE5D-1266705931A7}" dt="2022-05-04T11:02:08.380" v="371"/>
          <ac:picMkLst>
            <pc:docMk/>
            <pc:sldMk cId="457774154" sldId="267"/>
            <ac:picMk id="1036" creationId="{66470B6F-F92F-4091-910B-3C9325182648}"/>
          </ac:picMkLst>
        </pc:picChg>
        <pc:picChg chg="add del">
          <ac:chgData name="Isidora Petkovic" userId="3348e85e-7477-4f38-8c74-cb8d4581b7a1" providerId="ADAL" clId="{5C8F431B-A616-48C4-AE5D-1266705931A7}" dt="2022-05-04T11:02:08.380" v="371"/>
          <ac:picMkLst>
            <pc:docMk/>
            <pc:sldMk cId="457774154" sldId="267"/>
            <ac:picMk id="1037" creationId="{48952F74-C34B-401F-88C4-CBB80E731920}"/>
          </ac:picMkLst>
        </pc:picChg>
        <pc:picChg chg="add del">
          <ac:chgData name="Isidora Petkovic" userId="3348e85e-7477-4f38-8c74-cb8d4581b7a1" providerId="ADAL" clId="{5C8F431B-A616-48C4-AE5D-1266705931A7}" dt="2022-05-04T11:02:08.380" v="371"/>
          <ac:picMkLst>
            <pc:docMk/>
            <pc:sldMk cId="457774154" sldId="267"/>
            <ac:picMk id="1038" creationId="{312CDAFC-530D-4429-AC9A-FC263A2EB527}"/>
          </ac:picMkLst>
        </pc:picChg>
        <pc:picChg chg="add del">
          <ac:chgData name="Isidora Petkovic" userId="3348e85e-7477-4f38-8c74-cb8d4581b7a1" providerId="ADAL" clId="{5C8F431B-A616-48C4-AE5D-1266705931A7}" dt="2022-05-04T11:02:08.380" v="371"/>
          <ac:picMkLst>
            <pc:docMk/>
            <pc:sldMk cId="457774154" sldId="267"/>
            <ac:picMk id="1039" creationId="{D757B9BD-2EDE-4E56-8178-065D0C3595F8}"/>
          </ac:picMkLst>
        </pc:picChg>
        <pc:picChg chg="add del">
          <ac:chgData name="Isidora Petkovic" userId="3348e85e-7477-4f38-8c74-cb8d4581b7a1" providerId="ADAL" clId="{5C8F431B-A616-48C4-AE5D-1266705931A7}" dt="2022-05-04T11:02:08.380" v="371"/>
          <ac:picMkLst>
            <pc:docMk/>
            <pc:sldMk cId="457774154" sldId="267"/>
            <ac:picMk id="1040" creationId="{CD4B2916-2F95-4FEF-9BC1-B6FFD10A1A0D}"/>
          </ac:picMkLst>
        </pc:picChg>
        <pc:picChg chg="add del">
          <ac:chgData name="Isidora Petkovic" userId="3348e85e-7477-4f38-8c74-cb8d4581b7a1" providerId="ADAL" clId="{5C8F431B-A616-48C4-AE5D-1266705931A7}" dt="2022-05-04T11:02:08.380" v="371"/>
          <ac:picMkLst>
            <pc:docMk/>
            <pc:sldMk cId="457774154" sldId="267"/>
            <ac:picMk id="1041" creationId="{EACB158A-523F-41AD-9C9F-A3B3E8ED4950}"/>
          </ac:picMkLst>
        </pc:picChg>
        <pc:picChg chg="add del">
          <ac:chgData name="Isidora Petkovic" userId="3348e85e-7477-4f38-8c74-cb8d4581b7a1" providerId="ADAL" clId="{5C8F431B-A616-48C4-AE5D-1266705931A7}" dt="2022-05-04T11:02:08.380" v="371"/>
          <ac:picMkLst>
            <pc:docMk/>
            <pc:sldMk cId="457774154" sldId="267"/>
            <ac:picMk id="1042" creationId="{D26F6DDF-DD55-49BB-8072-7F015D7A016A}"/>
          </ac:picMkLst>
        </pc:picChg>
        <pc:picChg chg="add del">
          <ac:chgData name="Isidora Petkovic" userId="3348e85e-7477-4f38-8c74-cb8d4581b7a1" providerId="ADAL" clId="{5C8F431B-A616-48C4-AE5D-1266705931A7}" dt="2022-05-04T11:02:08.380" v="371"/>
          <ac:picMkLst>
            <pc:docMk/>
            <pc:sldMk cId="457774154" sldId="267"/>
            <ac:picMk id="1043" creationId="{4A02A2E9-045A-4F4F-B871-A55663263BD9}"/>
          </ac:picMkLst>
        </pc:picChg>
        <pc:picChg chg="add del">
          <ac:chgData name="Isidora Petkovic" userId="3348e85e-7477-4f38-8c74-cb8d4581b7a1" providerId="ADAL" clId="{5C8F431B-A616-48C4-AE5D-1266705931A7}" dt="2022-05-04T11:02:08.380" v="371"/>
          <ac:picMkLst>
            <pc:docMk/>
            <pc:sldMk cId="457774154" sldId="267"/>
            <ac:picMk id="1044" creationId="{7153A739-9C16-43C1-9AA9-47CAA1F7EC73}"/>
          </ac:picMkLst>
        </pc:picChg>
        <pc:picChg chg="add del">
          <ac:chgData name="Isidora Petkovic" userId="3348e85e-7477-4f38-8c74-cb8d4581b7a1" providerId="ADAL" clId="{5C8F431B-A616-48C4-AE5D-1266705931A7}" dt="2022-05-04T11:02:08.380" v="371"/>
          <ac:picMkLst>
            <pc:docMk/>
            <pc:sldMk cId="457774154" sldId="267"/>
            <ac:picMk id="1045" creationId="{469232C1-D49D-4ADE-8798-604045F71096}"/>
          </ac:picMkLst>
        </pc:picChg>
        <pc:picChg chg="add del">
          <ac:chgData name="Isidora Petkovic" userId="3348e85e-7477-4f38-8c74-cb8d4581b7a1" providerId="ADAL" clId="{5C8F431B-A616-48C4-AE5D-1266705931A7}" dt="2022-05-04T11:02:08.380" v="371"/>
          <ac:picMkLst>
            <pc:docMk/>
            <pc:sldMk cId="457774154" sldId="267"/>
            <ac:picMk id="1046" creationId="{5D643BFC-5B05-460B-B667-9F89F26C64AB}"/>
          </ac:picMkLst>
        </pc:picChg>
        <pc:picChg chg="add del">
          <ac:chgData name="Isidora Petkovic" userId="3348e85e-7477-4f38-8c74-cb8d4581b7a1" providerId="ADAL" clId="{5C8F431B-A616-48C4-AE5D-1266705931A7}" dt="2022-05-04T11:02:08.380" v="371"/>
          <ac:picMkLst>
            <pc:docMk/>
            <pc:sldMk cId="457774154" sldId="267"/>
            <ac:picMk id="1047" creationId="{2BAC6C0B-50C6-4310-B02A-04052C463A74}"/>
          </ac:picMkLst>
        </pc:picChg>
        <pc:picChg chg="add del">
          <ac:chgData name="Isidora Petkovic" userId="3348e85e-7477-4f38-8c74-cb8d4581b7a1" providerId="ADAL" clId="{5C8F431B-A616-48C4-AE5D-1266705931A7}" dt="2022-05-04T11:02:08.380" v="371"/>
          <ac:picMkLst>
            <pc:docMk/>
            <pc:sldMk cId="457774154" sldId="267"/>
            <ac:picMk id="1048" creationId="{F692C556-F26F-4628-A3B6-41F9BDD9CD3E}"/>
          </ac:picMkLst>
        </pc:picChg>
        <pc:picChg chg="add del">
          <ac:chgData name="Isidora Petkovic" userId="3348e85e-7477-4f38-8c74-cb8d4581b7a1" providerId="ADAL" clId="{5C8F431B-A616-48C4-AE5D-1266705931A7}" dt="2022-05-04T11:02:08.380" v="371"/>
          <ac:picMkLst>
            <pc:docMk/>
            <pc:sldMk cId="457774154" sldId="267"/>
            <ac:picMk id="1049" creationId="{72B46700-A950-41D2-BAB2-33D03C68DFFE}"/>
          </ac:picMkLst>
        </pc:picChg>
        <pc:picChg chg="add del">
          <ac:chgData name="Isidora Petkovic" userId="3348e85e-7477-4f38-8c74-cb8d4581b7a1" providerId="ADAL" clId="{5C8F431B-A616-48C4-AE5D-1266705931A7}" dt="2022-05-04T11:02:08.380" v="371"/>
          <ac:picMkLst>
            <pc:docMk/>
            <pc:sldMk cId="457774154" sldId="267"/>
            <ac:picMk id="1050" creationId="{1D07392D-454C-4EE6-8165-21F9ED14EE35}"/>
          </ac:picMkLst>
        </pc:picChg>
        <pc:picChg chg="add del">
          <ac:chgData name="Isidora Petkovic" userId="3348e85e-7477-4f38-8c74-cb8d4581b7a1" providerId="ADAL" clId="{5C8F431B-A616-48C4-AE5D-1266705931A7}" dt="2022-05-04T11:02:08.380" v="371"/>
          <ac:picMkLst>
            <pc:docMk/>
            <pc:sldMk cId="457774154" sldId="267"/>
            <ac:picMk id="1051" creationId="{FBE61F47-AF38-4F52-8B7A-0557FBB1371A}"/>
          </ac:picMkLst>
        </pc:picChg>
        <pc:picChg chg="add del">
          <ac:chgData name="Isidora Petkovic" userId="3348e85e-7477-4f38-8c74-cb8d4581b7a1" providerId="ADAL" clId="{5C8F431B-A616-48C4-AE5D-1266705931A7}" dt="2022-05-04T11:02:08.380" v="371"/>
          <ac:picMkLst>
            <pc:docMk/>
            <pc:sldMk cId="457774154" sldId="267"/>
            <ac:picMk id="1052" creationId="{00062A1F-89A9-4D44-AF54-777039AED818}"/>
          </ac:picMkLst>
        </pc:picChg>
        <pc:picChg chg="add del">
          <ac:chgData name="Isidora Petkovic" userId="3348e85e-7477-4f38-8c74-cb8d4581b7a1" providerId="ADAL" clId="{5C8F431B-A616-48C4-AE5D-1266705931A7}" dt="2022-05-04T11:02:08.380" v="371"/>
          <ac:picMkLst>
            <pc:docMk/>
            <pc:sldMk cId="457774154" sldId="267"/>
            <ac:picMk id="1053" creationId="{6F92A864-53D1-4BA0-A27D-BF5A7905F1FC}"/>
          </ac:picMkLst>
        </pc:picChg>
        <pc:picChg chg="add del">
          <ac:chgData name="Isidora Petkovic" userId="3348e85e-7477-4f38-8c74-cb8d4581b7a1" providerId="ADAL" clId="{5C8F431B-A616-48C4-AE5D-1266705931A7}" dt="2022-05-04T11:02:08.380" v="371"/>
          <ac:picMkLst>
            <pc:docMk/>
            <pc:sldMk cId="457774154" sldId="267"/>
            <ac:picMk id="1054" creationId="{87F1BCE7-38AE-4818-9A9D-C02228ADB3B2}"/>
          </ac:picMkLst>
        </pc:picChg>
        <pc:picChg chg="add del">
          <ac:chgData name="Isidora Petkovic" userId="3348e85e-7477-4f38-8c74-cb8d4581b7a1" providerId="ADAL" clId="{5C8F431B-A616-48C4-AE5D-1266705931A7}" dt="2022-05-04T11:02:08.380" v="371"/>
          <ac:picMkLst>
            <pc:docMk/>
            <pc:sldMk cId="457774154" sldId="267"/>
            <ac:picMk id="1055" creationId="{49808E62-DBE5-4EA2-8892-2F6D8FBF54D7}"/>
          </ac:picMkLst>
        </pc:picChg>
        <pc:picChg chg="add del">
          <ac:chgData name="Isidora Petkovic" userId="3348e85e-7477-4f38-8c74-cb8d4581b7a1" providerId="ADAL" clId="{5C8F431B-A616-48C4-AE5D-1266705931A7}" dt="2022-05-04T11:02:08.380" v="371"/>
          <ac:picMkLst>
            <pc:docMk/>
            <pc:sldMk cId="457774154" sldId="267"/>
            <ac:picMk id="1056" creationId="{14E347F0-7CEF-46DE-AD84-EAB285E2A211}"/>
          </ac:picMkLst>
        </pc:picChg>
        <pc:picChg chg="add del">
          <ac:chgData name="Isidora Petkovic" userId="3348e85e-7477-4f38-8c74-cb8d4581b7a1" providerId="ADAL" clId="{5C8F431B-A616-48C4-AE5D-1266705931A7}" dt="2022-05-04T11:02:08.380" v="371"/>
          <ac:picMkLst>
            <pc:docMk/>
            <pc:sldMk cId="457774154" sldId="267"/>
            <ac:picMk id="1057" creationId="{5157B08B-423C-4E66-B494-07745CE72747}"/>
          </ac:picMkLst>
        </pc:picChg>
        <pc:picChg chg="add del">
          <ac:chgData name="Isidora Petkovic" userId="3348e85e-7477-4f38-8c74-cb8d4581b7a1" providerId="ADAL" clId="{5C8F431B-A616-48C4-AE5D-1266705931A7}" dt="2022-05-04T11:02:08.380" v="371"/>
          <ac:picMkLst>
            <pc:docMk/>
            <pc:sldMk cId="457774154" sldId="267"/>
            <ac:picMk id="1058" creationId="{B8B93F2E-1748-42A1-9F07-6699D13286F9}"/>
          </ac:picMkLst>
        </pc:picChg>
        <pc:cxnChg chg="add mod">
          <ac:chgData name="Isidora Petkovic" userId="3348e85e-7477-4f38-8c74-cb8d4581b7a1" providerId="ADAL" clId="{5C8F431B-A616-48C4-AE5D-1266705931A7}" dt="2022-05-12T09:19:23.112" v="2385" actId="1076"/>
          <ac:cxnSpMkLst>
            <pc:docMk/>
            <pc:sldMk cId="457774154" sldId="267"/>
            <ac:cxnSpMk id="18" creationId="{D9BA216B-504B-458A-AF39-7A2FDEA09AE9}"/>
          </ac:cxnSpMkLst>
        </pc:cxnChg>
        <pc:cxnChg chg="add del mod">
          <ac:chgData name="Isidora Petkovic" userId="3348e85e-7477-4f38-8c74-cb8d4581b7a1" providerId="ADAL" clId="{5C8F431B-A616-48C4-AE5D-1266705931A7}" dt="2022-05-12T09:18:08.207" v="2363" actId="478"/>
          <ac:cxnSpMkLst>
            <pc:docMk/>
            <pc:sldMk cId="457774154" sldId="267"/>
            <ac:cxnSpMk id="98" creationId="{81DB574F-E41E-4254-B0C0-3125A3967A87}"/>
          </ac:cxnSpMkLst>
        </pc:cxnChg>
        <pc:cxnChg chg="add mod">
          <ac:chgData name="Isidora Petkovic" userId="3348e85e-7477-4f38-8c74-cb8d4581b7a1" providerId="ADAL" clId="{5C8F431B-A616-48C4-AE5D-1266705931A7}" dt="2022-05-12T09:19:23.112" v="2385" actId="1076"/>
          <ac:cxnSpMkLst>
            <pc:docMk/>
            <pc:sldMk cId="457774154" sldId="267"/>
            <ac:cxnSpMk id="99" creationId="{6E7C8FDB-FF13-4721-81D9-A35B34C73FEA}"/>
          </ac:cxnSpMkLst>
        </pc:cxnChg>
        <pc:cxnChg chg="add del mod">
          <ac:chgData name="Isidora Petkovic" userId="3348e85e-7477-4f38-8c74-cb8d4581b7a1" providerId="ADAL" clId="{5C8F431B-A616-48C4-AE5D-1266705931A7}" dt="2022-05-12T09:18:15.023" v="2366" actId="21"/>
          <ac:cxnSpMkLst>
            <pc:docMk/>
            <pc:sldMk cId="457774154" sldId="267"/>
            <ac:cxnSpMk id="100" creationId="{BE803172-D66B-4366-83ED-A02499A4E6D3}"/>
          </ac:cxnSpMkLst>
        </pc:cxnChg>
        <pc:cxnChg chg="add del mod">
          <ac:chgData name="Isidora Petkovic" userId="3348e85e-7477-4f38-8c74-cb8d4581b7a1" providerId="ADAL" clId="{5C8F431B-A616-48C4-AE5D-1266705931A7}" dt="2022-05-05T12:58:53.449" v="1123" actId="478"/>
          <ac:cxnSpMkLst>
            <pc:docMk/>
            <pc:sldMk cId="457774154" sldId="267"/>
            <ac:cxnSpMk id="101" creationId="{5FDB1CB5-FC36-49FD-A4CD-46E6818FAF29}"/>
          </ac:cxnSpMkLst>
        </pc:cxnChg>
        <pc:cxnChg chg="add mod">
          <ac:chgData name="Isidora Petkovic" userId="3348e85e-7477-4f38-8c74-cb8d4581b7a1" providerId="ADAL" clId="{5C8F431B-A616-48C4-AE5D-1266705931A7}" dt="2022-05-12T09:19:23.112" v="2385" actId="1076"/>
          <ac:cxnSpMkLst>
            <pc:docMk/>
            <pc:sldMk cId="457774154" sldId="267"/>
            <ac:cxnSpMk id="105" creationId="{2B1CCDD3-ED6A-EDCA-800B-56006AF335BC}"/>
          </ac:cxnSpMkLst>
        </pc:cxnChg>
        <pc:cxnChg chg="add mod">
          <ac:chgData name="Isidora Petkovic" userId="3348e85e-7477-4f38-8c74-cb8d4581b7a1" providerId="ADAL" clId="{5C8F431B-A616-48C4-AE5D-1266705931A7}" dt="2022-05-12T09:19:23.112" v="2385" actId="1076"/>
          <ac:cxnSpMkLst>
            <pc:docMk/>
            <pc:sldMk cId="457774154" sldId="267"/>
            <ac:cxnSpMk id="113" creationId="{3C37ABF6-82C3-8B5F-ADE8-74960C92D760}"/>
          </ac:cxnSpMkLst>
        </pc:cxnChg>
      </pc:sldChg>
      <pc:sldChg chg="addSp delSp modSp mod ord">
        <pc:chgData name="Isidora Petkovic" userId="3348e85e-7477-4f38-8c74-cb8d4581b7a1" providerId="ADAL" clId="{5C8F431B-A616-48C4-AE5D-1266705931A7}" dt="2022-05-25T13:33:23.265" v="6828" actId="20577"/>
        <pc:sldMkLst>
          <pc:docMk/>
          <pc:sldMk cId="1962300351" sldId="268"/>
        </pc:sldMkLst>
        <pc:spChg chg="add del mod">
          <ac:chgData name="Isidora Petkovic" userId="3348e85e-7477-4f38-8c74-cb8d4581b7a1" providerId="ADAL" clId="{5C8F431B-A616-48C4-AE5D-1266705931A7}" dt="2022-05-12T08:46:14.660" v="1913"/>
          <ac:spMkLst>
            <pc:docMk/>
            <pc:sldMk cId="1962300351" sldId="268"/>
            <ac:spMk id="2" creationId="{843D73C5-8875-734A-03C0-D69A0E05C43A}"/>
          </ac:spMkLst>
        </pc:spChg>
        <pc:spChg chg="mod">
          <ac:chgData name="Isidora Petkovic" userId="3348e85e-7477-4f38-8c74-cb8d4581b7a1" providerId="ADAL" clId="{5C8F431B-A616-48C4-AE5D-1266705931A7}" dt="2022-05-12T08:46:19.073" v="1916" actId="14100"/>
          <ac:spMkLst>
            <pc:docMk/>
            <pc:sldMk cId="1962300351" sldId="268"/>
            <ac:spMk id="3" creationId="{EDCDAC2F-C496-4E9E-8499-1EB2E3605236}"/>
          </ac:spMkLst>
        </pc:spChg>
        <pc:spChg chg="add del mod">
          <ac:chgData name="Isidora Petkovic" userId="3348e85e-7477-4f38-8c74-cb8d4581b7a1" providerId="ADAL" clId="{5C8F431B-A616-48C4-AE5D-1266705931A7}" dt="2022-05-12T08:46:14.660" v="1913"/>
          <ac:spMkLst>
            <pc:docMk/>
            <pc:sldMk cId="1962300351" sldId="268"/>
            <ac:spMk id="4" creationId="{E328B1D5-F328-F65B-180F-ECA605091D5A}"/>
          </ac:spMkLst>
        </pc:spChg>
        <pc:spChg chg="add del mod">
          <ac:chgData name="Isidora Petkovic" userId="3348e85e-7477-4f38-8c74-cb8d4581b7a1" providerId="ADAL" clId="{5C8F431B-A616-48C4-AE5D-1266705931A7}" dt="2022-05-12T08:46:14.660" v="1913"/>
          <ac:spMkLst>
            <pc:docMk/>
            <pc:sldMk cId="1962300351" sldId="268"/>
            <ac:spMk id="5" creationId="{0161764B-B003-8445-B2FD-9D92D20C52D5}"/>
          </ac:spMkLst>
        </pc:spChg>
        <pc:spChg chg="mod">
          <ac:chgData name="Isidora Petkovic" userId="3348e85e-7477-4f38-8c74-cb8d4581b7a1" providerId="ADAL" clId="{5C8F431B-A616-48C4-AE5D-1266705931A7}" dt="2022-05-12T09:21:26.991" v="2408" actId="5793"/>
          <ac:spMkLst>
            <pc:docMk/>
            <pc:sldMk cId="1962300351" sldId="268"/>
            <ac:spMk id="6" creationId="{8E66218B-780B-4759-9A67-033F282EBDDD}"/>
          </ac:spMkLst>
        </pc:spChg>
        <pc:spChg chg="mod">
          <ac:chgData name="Isidora Petkovic" userId="3348e85e-7477-4f38-8c74-cb8d4581b7a1" providerId="ADAL" clId="{5C8F431B-A616-48C4-AE5D-1266705931A7}" dt="2022-05-25T13:33:23.265" v="6828" actId="20577"/>
          <ac:spMkLst>
            <pc:docMk/>
            <pc:sldMk cId="1962300351" sldId="268"/>
            <ac:spMk id="8" creationId="{61EFAACD-1458-4CFB-ACF4-260B9E55FE26}"/>
          </ac:spMkLst>
        </pc:spChg>
      </pc:sldChg>
      <pc:sldChg chg="addSp delSp modSp mod">
        <pc:chgData name="Isidora Petkovic" userId="3348e85e-7477-4f38-8c74-cb8d4581b7a1" providerId="ADAL" clId="{5C8F431B-A616-48C4-AE5D-1266705931A7}" dt="2022-05-25T13:29:55.656" v="6760" actId="20577"/>
        <pc:sldMkLst>
          <pc:docMk/>
          <pc:sldMk cId="3393949220" sldId="272"/>
        </pc:sldMkLst>
        <pc:spChg chg="add del mod">
          <ac:chgData name="Isidora Petkovic" userId="3348e85e-7477-4f38-8c74-cb8d4581b7a1" providerId="ADAL" clId="{5C8F431B-A616-48C4-AE5D-1266705931A7}" dt="2022-05-12T08:05:08.968" v="1461"/>
          <ac:spMkLst>
            <pc:docMk/>
            <pc:sldMk cId="3393949220" sldId="272"/>
            <ac:spMk id="2" creationId="{9A4A4DF4-11CE-5023-0E26-8DEA73EAA75D}"/>
          </ac:spMkLst>
        </pc:spChg>
        <pc:spChg chg="add del mod">
          <ac:chgData name="Isidora Petkovic" userId="3348e85e-7477-4f38-8c74-cb8d4581b7a1" providerId="ADAL" clId="{5C8F431B-A616-48C4-AE5D-1266705931A7}" dt="2022-05-12T08:05:08.968" v="1461"/>
          <ac:spMkLst>
            <pc:docMk/>
            <pc:sldMk cId="3393949220" sldId="272"/>
            <ac:spMk id="3" creationId="{6CC04766-7D4F-DB28-FE71-257C72EEBBB3}"/>
          </ac:spMkLst>
        </pc:spChg>
        <pc:spChg chg="add del mod">
          <ac:chgData name="Isidora Petkovic" userId="3348e85e-7477-4f38-8c74-cb8d4581b7a1" providerId="ADAL" clId="{5C8F431B-A616-48C4-AE5D-1266705931A7}" dt="2022-05-12T08:05:08.968" v="1461"/>
          <ac:spMkLst>
            <pc:docMk/>
            <pc:sldMk cId="3393949220" sldId="272"/>
            <ac:spMk id="4" creationId="{BCE919F3-AF9B-874A-8462-6661DA18AC5C}"/>
          </ac:spMkLst>
        </pc:spChg>
        <pc:spChg chg="mod">
          <ac:chgData name="Isidora Petkovic" userId="3348e85e-7477-4f38-8c74-cb8d4581b7a1" providerId="ADAL" clId="{5C8F431B-A616-48C4-AE5D-1266705931A7}" dt="2022-05-18T12:22:51.015" v="2980" actId="20577"/>
          <ac:spMkLst>
            <pc:docMk/>
            <pc:sldMk cId="3393949220" sldId="272"/>
            <ac:spMk id="5" creationId="{15689CF8-2AD8-42D5-B55A-93B7B0A084F6}"/>
          </ac:spMkLst>
        </pc:spChg>
        <pc:spChg chg="add del mod">
          <ac:chgData name="Isidora Petkovic" userId="3348e85e-7477-4f38-8c74-cb8d4581b7a1" providerId="ADAL" clId="{5C8F431B-A616-48C4-AE5D-1266705931A7}" dt="2022-05-12T08:05:08.968" v="1461"/>
          <ac:spMkLst>
            <pc:docMk/>
            <pc:sldMk cId="3393949220" sldId="272"/>
            <ac:spMk id="6" creationId="{A552CC00-D563-E33D-3674-049B7D54711E}"/>
          </ac:spMkLst>
        </pc:spChg>
        <pc:spChg chg="add del mod">
          <ac:chgData name="Isidora Petkovic" userId="3348e85e-7477-4f38-8c74-cb8d4581b7a1" providerId="ADAL" clId="{5C8F431B-A616-48C4-AE5D-1266705931A7}" dt="2022-05-12T08:05:08.968" v="1461"/>
          <ac:spMkLst>
            <pc:docMk/>
            <pc:sldMk cId="3393949220" sldId="272"/>
            <ac:spMk id="7" creationId="{EDA12BFF-F9E3-7DA8-85A4-FACA4D94DA76}"/>
          </ac:spMkLst>
        </pc:spChg>
        <pc:spChg chg="add del mod">
          <ac:chgData name="Isidora Petkovic" userId="3348e85e-7477-4f38-8c74-cb8d4581b7a1" providerId="ADAL" clId="{5C8F431B-A616-48C4-AE5D-1266705931A7}" dt="2022-05-12T08:09:07.288" v="1565"/>
          <ac:spMkLst>
            <pc:docMk/>
            <pc:sldMk cId="3393949220" sldId="272"/>
            <ac:spMk id="8" creationId="{05E408A0-9A27-660C-15A3-516EE555B59A}"/>
          </ac:spMkLst>
        </pc:spChg>
        <pc:spChg chg="del mod">
          <ac:chgData name="Isidora Petkovic" userId="3348e85e-7477-4f38-8c74-cb8d4581b7a1" providerId="ADAL" clId="{5C8F431B-A616-48C4-AE5D-1266705931A7}" dt="2022-05-12T08:25:09.564" v="1827" actId="478"/>
          <ac:spMkLst>
            <pc:docMk/>
            <pc:sldMk cId="3393949220" sldId="272"/>
            <ac:spMk id="9" creationId="{E615096F-6DA7-4557-BA95-447FE16EF4CC}"/>
          </ac:spMkLst>
        </pc:spChg>
        <pc:spChg chg="del mod">
          <ac:chgData name="Isidora Petkovic" userId="3348e85e-7477-4f38-8c74-cb8d4581b7a1" providerId="ADAL" clId="{5C8F431B-A616-48C4-AE5D-1266705931A7}" dt="2022-05-12T08:25:16.409" v="1830" actId="478"/>
          <ac:spMkLst>
            <pc:docMk/>
            <pc:sldMk cId="3393949220" sldId="272"/>
            <ac:spMk id="10" creationId="{8C4E22DF-4EB2-4D1F-8E2A-22982353C18F}"/>
          </ac:spMkLst>
        </pc:spChg>
        <pc:spChg chg="add del mod">
          <ac:chgData name="Isidora Petkovic" userId="3348e85e-7477-4f38-8c74-cb8d4581b7a1" providerId="ADAL" clId="{5C8F431B-A616-48C4-AE5D-1266705931A7}" dt="2022-05-12T08:09:07.288" v="1565"/>
          <ac:spMkLst>
            <pc:docMk/>
            <pc:sldMk cId="3393949220" sldId="272"/>
            <ac:spMk id="11" creationId="{BADADEBE-EA51-3608-A318-04C82A3D7827}"/>
          </ac:spMkLst>
        </pc:spChg>
        <pc:spChg chg="add del mod">
          <ac:chgData name="Isidora Petkovic" userId="3348e85e-7477-4f38-8c74-cb8d4581b7a1" providerId="ADAL" clId="{5C8F431B-A616-48C4-AE5D-1266705931A7}" dt="2022-05-12T08:09:07.288" v="1565"/>
          <ac:spMkLst>
            <pc:docMk/>
            <pc:sldMk cId="3393949220" sldId="272"/>
            <ac:spMk id="12" creationId="{A19D5C2E-FF1D-5F72-5ED7-CF998D664E62}"/>
          </ac:spMkLst>
        </pc:spChg>
        <pc:spChg chg="add del mod">
          <ac:chgData name="Isidora Petkovic" userId="3348e85e-7477-4f38-8c74-cb8d4581b7a1" providerId="ADAL" clId="{5C8F431B-A616-48C4-AE5D-1266705931A7}" dt="2022-05-12T08:09:07.288" v="1565"/>
          <ac:spMkLst>
            <pc:docMk/>
            <pc:sldMk cId="3393949220" sldId="272"/>
            <ac:spMk id="13" creationId="{FB127CFD-43E3-CC76-2125-B7B1521E7CC1}"/>
          </ac:spMkLst>
        </pc:spChg>
        <pc:spChg chg="add del mod">
          <ac:chgData name="Isidora Petkovic" userId="3348e85e-7477-4f38-8c74-cb8d4581b7a1" providerId="ADAL" clId="{5C8F431B-A616-48C4-AE5D-1266705931A7}" dt="2022-05-12T08:09:07.288" v="1565"/>
          <ac:spMkLst>
            <pc:docMk/>
            <pc:sldMk cId="3393949220" sldId="272"/>
            <ac:spMk id="14" creationId="{C5C10D2A-A40E-0D4B-C648-BDE1109C57BD}"/>
          </ac:spMkLst>
        </pc:spChg>
        <pc:spChg chg="add del mod">
          <ac:chgData name="Isidora Petkovic" userId="3348e85e-7477-4f38-8c74-cb8d4581b7a1" providerId="ADAL" clId="{5C8F431B-A616-48C4-AE5D-1266705931A7}" dt="2022-05-12T08:16:26.662" v="1663" actId="478"/>
          <ac:spMkLst>
            <pc:docMk/>
            <pc:sldMk cId="3393949220" sldId="272"/>
            <ac:spMk id="16" creationId="{A5D5BC34-4940-81B6-46A4-F2DC375F0063}"/>
          </ac:spMkLst>
        </pc:spChg>
        <pc:spChg chg="add del mod">
          <ac:chgData name="Isidora Petkovic" userId="3348e85e-7477-4f38-8c74-cb8d4581b7a1" providerId="ADAL" clId="{5C8F431B-A616-48C4-AE5D-1266705931A7}" dt="2022-05-12T08:22:53.427" v="1764"/>
          <ac:spMkLst>
            <pc:docMk/>
            <pc:sldMk cId="3393949220" sldId="272"/>
            <ac:spMk id="17" creationId="{3E97ECD4-0A36-3A2F-392A-0CA02B0DAC3F}"/>
          </ac:spMkLst>
        </pc:spChg>
        <pc:spChg chg="add del mod">
          <ac:chgData name="Isidora Petkovic" userId="3348e85e-7477-4f38-8c74-cb8d4581b7a1" providerId="ADAL" clId="{5C8F431B-A616-48C4-AE5D-1266705931A7}" dt="2022-05-12T08:22:53.427" v="1764"/>
          <ac:spMkLst>
            <pc:docMk/>
            <pc:sldMk cId="3393949220" sldId="272"/>
            <ac:spMk id="18" creationId="{91B142F7-CB60-3592-0F1F-B92190CC6283}"/>
          </ac:spMkLst>
        </pc:spChg>
        <pc:spChg chg="mod">
          <ac:chgData name="Isidora Petkovic" userId="3348e85e-7477-4f38-8c74-cb8d4581b7a1" providerId="ADAL" clId="{5C8F431B-A616-48C4-AE5D-1266705931A7}" dt="2022-05-12T08:29:38.806" v="1850" actId="1076"/>
          <ac:spMkLst>
            <pc:docMk/>
            <pc:sldMk cId="3393949220" sldId="272"/>
            <ac:spMk id="19" creationId="{C093A1EF-9B9D-4693-BC8E-7A1EE93B1799}"/>
          </ac:spMkLst>
        </pc:spChg>
        <pc:spChg chg="mod">
          <ac:chgData name="Isidora Petkovic" userId="3348e85e-7477-4f38-8c74-cb8d4581b7a1" providerId="ADAL" clId="{5C8F431B-A616-48C4-AE5D-1266705931A7}" dt="2022-05-12T08:29:38.806" v="1850" actId="1076"/>
          <ac:spMkLst>
            <pc:docMk/>
            <pc:sldMk cId="3393949220" sldId="272"/>
            <ac:spMk id="20" creationId="{0F97E1BD-AA7B-4F1D-A739-C35630B2A5FA}"/>
          </ac:spMkLst>
        </pc:spChg>
        <pc:spChg chg="mod">
          <ac:chgData name="Isidora Petkovic" userId="3348e85e-7477-4f38-8c74-cb8d4581b7a1" providerId="ADAL" clId="{5C8F431B-A616-48C4-AE5D-1266705931A7}" dt="2022-05-25T13:29:55.656" v="6760" actId="20577"/>
          <ac:spMkLst>
            <pc:docMk/>
            <pc:sldMk cId="3393949220" sldId="272"/>
            <ac:spMk id="21" creationId="{33B0D2A2-0493-4818-B45D-0A0E753D1A52}"/>
          </ac:spMkLst>
        </pc:spChg>
        <pc:spChg chg="add del mod">
          <ac:chgData name="Isidora Petkovic" userId="3348e85e-7477-4f38-8c74-cb8d4581b7a1" providerId="ADAL" clId="{5C8F431B-A616-48C4-AE5D-1266705931A7}" dt="2022-05-12T08:16:24.313" v="1662" actId="478"/>
          <ac:spMkLst>
            <pc:docMk/>
            <pc:sldMk cId="3393949220" sldId="272"/>
            <ac:spMk id="22" creationId="{C0F1D561-3805-71D9-6EDC-815332202F20}"/>
          </ac:spMkLst>
        </pc:spChg>
        <pc:spChg chg="add del mod">
          <ac:chgData name="Isidora Petkovic" userId="3348e85e-7477-4f38-8c74-cb8d4581b7a1" providerId="ADAL" clId="{5C8F431B-A616-48C4-AE5D-1266705931A7}" dt="2022-05-12T08:22:53.427" v="1764"/>
          <ac:spMkLst>
            <pc:docMk/>
            <pc:sldMk cId="3393949220" sldId="272"/>
            <ac:spMk id="23" creationId="{495D8760-F923-E017-9EE9-D6B33AF9946B}"/>
          </ac:spMkLst>
        </pc:spChg>
        <pc:spChg chg="add mod">
          <ac:chgData name="Isidora Petkovic" userId="3348e85e-7477-4f38-8c74-cb8d4581b7a1" providerId="ADAL" clId="{5C8F431B-A616-48C4-AE5D-1266705931A7}" dt="2022-05-12T08:25:03.222" v="1825" actId="20577"/>
          <ac:spMkLst>
            <pc:docMk/>
            <pc:sldMk cId="3393949220" sldId="272"/>
            <ac:spMk id="24" creationId="{5398A0C4-B95F-2602-1321-1FEF087C9F10}"/>
          </ac:spMkLst>
        </pc:spChg>
        <pc:spChg chg="add del mod">
          <ac:chgData name="Isidora Petkovic" userId="3348e85e-7477-4f38-8c74-cb8d4581b7a1" providerId="ADAL" clId="{5C8F431B-A616-48C4-AE5D-1266705931A7}" dt="2022-05-12T08:29:33.080" v="1849" actId="478"/>
          <ac:spMkLst>
            <pc:docMk/>
            <pc:sldMk cId="3393949220" sldId="272"/>
            <ac:spMk id="25" creationId="{99768856-C6EB-EC53-840E-C8ED52CCD336}"/>
          </ac:spMkLst>
        </pc:spChg>
        <pc:spChg chg="add mod">
          <ac:chgData name="Isidora Petkovic" userId="3348e85e-7477-4f38-8c74-cb8d4581b7a1" providerId="ADAL" clId="{5C8F431B-A616-48C4-AE5D-1266705931A7}" dt="2022-05-12T09:44:24.573" v="2667" actId="1038"/>
          <ac:spMkLst>
            <pc:docMk/>
            <pc:sldMk cId="3393949220" sldId="272"/>
            <ac:spMk id="29" creationId="{65917B76-583D-6E1E-009C-7F950CA757BC}"/>
          </ac:spMkLst>
        </pc:spChg>
        <pc:picChg chg="mod">
          <ac:chgData name="Isidora Petkovic" userId="3348e85e-7477-4f38-8c74-cb8d4581b7a1" providerId="ADAL" clId="{5C8F431B-A616-48C4-AE5D-1266705931A7}" dt="2022-05-12T08:29:38.806" v="1850" actId="1076"/>
          <ac:picMkLst>
            <pc:docMk/>
            <pc:sldMk cId="3393949220" sldId="272"/>
            <ac:picMk id="1027" creationId="{9310D692-C62E-4D24-B89C-E8AD6F7F9B91}"/>
          </ac:picMkLst>
        </pc:picChg>
        <pc:picChg chg="mod">
          <ac:chgData name="Isidora Petkovic" userId="3348e85e-7477-4f38-8c74-cb8d4581b7a1" providerId="ADAL" clId="{5C8F431B-A616-48C4-AE5D-1266705931A7}" dt="2022-05-12T08:29:38.806" v="1850" actId="1076"/>
          <ac:picMkLst>
            <pc:docMk/>
            <pc:sldMk cId="3393949220" sldId="272"/>
            <ac:picMk id="1028" creationId="{BDE0E6FA-62F0-42A8-B7ED-72D5C1A5EE32}"/>
          </ac:picMkLst>
        </pc:picChg>
        <pc:picChg chg="mod">
          <ac:chgData name="Isidora Petkovic" userId="3348e85e-7477-4f38-8c74-cb8d4581b7a1" providerId="ADAL" clId="{5C8F431B-A616-48C4-AE5D-1266705931A7}" dt="2022-05-12T08:29:38.806" v="1850" actId="1076"/>
          <ac:picMkLst>
            <pc:docMk/>
            <pc:sldMk cId="3393949220" sldId="272"/>
            <ac:picMk id="1029" creationId="{135845D6-10E7-4EC0-84BE-041EBF2A6882}"/>
          </ac:picMkLst>
        </pc:picChg>
      </pc:sldChg>
      <pc:sldChg chg="add del ord">
        <pc:chgData name="Isidora Petkovic" userId="3348e85e-7477-4f38-8c74-cb8d4581b7a1" providerId="ADAL" clId="{5C8F431B-A616-48C4-AE5D-1266705931A7}" dt="2022-05-04T10:59:44.598" v="366" actId="47"/>
        <pc:sldMkLst>
          <pc:docMk/>
          <pc:sldMk cId="459461912" sldId="284"/>
        </pc:sldMkLst>
      </pc:sldChg>
      <pc:sldChg chg="addSp delSp modSp mod">
        <pc:chgData name="Isidora Petkovic" userId="3348e85e-7477-4f38-8c74-cb8d4581b7a1" providerId="ADAL" clId="{5C8F431B-A616-48C4-AE5D-1266705931A7}" dt="2022-06-01T06:49:48.800" v="7243" actId="14826"/>
        <pc:sldMkLst>
          <pc:docMk/>
          <pc:sldMk cId="275135316" sldId="391"/>
        </pc:sldMkLst>
        <pc:spChg chg="mod">
          <ac:chgData name="Isidora Petkovic" userId="3348e85e-7477-4f38-8c74-cb8d4581b7a1" providerId="ADAL" clId="{5C8F431B-A616-48C4-AE5D-1266705931A7}" dt="2022-05-12T10:13:21.459" v="2868" actId="1076"/>
          <ac:spMkLst>
            <pc:docMk/>
            <pc:sldMk cId="275135316" sldId="391"/>
            <ac:spMk id="10" creationId="{ACC46541-CB1F-43BE-B23A-63D90CE45149}"/>
          </ac:spMkLst>
        </pc:spChg>
        <pc:spChg chg="add del mod ord">
          <ac:chgData name="Isidora Petkovic" userId="3348e85e-7477-4f38-8c74-cb8d4581b7a1" providerId="ADAL" clId="{5C8F431B-A616-48C4-AE5D-1266705931A7}" dt="2022-05-04T10:49:21.285" v="274" actId="478"/>
          <ac:spMkLst>
            <pc:docMk/>
            <pc:sldMk cId="275135316" sldId="391"/>
            <ac:spMk id="11" creationId="{95BE7D19-E29E-4C04-8FBD-90513E6F68FD}"/>
          </ac:spMkLst>
        </pc:spChg>
        <pc:spChg chg="add del">
          <ac:chgData name="Isidora Petkovic" userId="3348e85e-7477-4f38-8c74-cb8d4581b7a1" providerId="ADAL" clId="{5C8F431B-A616-48C4-AE5D-1266705931A7}" dt="2022-05-04T10:49:54.757" v="276" actId="478"/>
          <ac:spMkLst>
            <pc:docMk/>
            <pc:sldMk cId="275135316" sldId="391"/>
            <ac:spMk id="13" creationId="{36AB4831-290E-44BE-93CF-42B067F9A47D}"/>
          </ac:spMkLst>
        </pc:spChg>
        <pc:spChg chg="mod">
          <ac:chgData name="Isidora Petkovic" userId="3348e85e-7477-4f38-8c74-cb8d4581b7a1" providerId="ADAL" clId="{5C8F431B-A616-48C4-AE5D-1266705931A7}" dt="2022-05-12T10:16:21.853" v="2885" actId="1076"/>
          <ac:spMkLst>
            <pc:docMk/>
            <pc:sldMk cId="275135316" sldId="391"/>
            <ac:spMk id="25" creationId="{F08C74D4-97D1-4C25-B0A7-1935BBB681EC}"/>
          </ac:spMkLst>
        </pc:spChg>
        <pc:spChg chg="mod">
          <ac:chgData name="Isidora Petkovic" userId="3348e85e-7477-4f38-8c74-cb8d4581b7a1" providerId="ADAL" clId="{5C8F431B-A616-48C4-AE5D-1266705931A7}" dt="2022-05-12T10:15:44.251" v="2879" actId="1076"/>
          <ac:spMkLst>
            <pc:docMk/>
            <pc:sldMk cId="275135316" sldId="391"/>
            <ac:spMk id="26" creationId="{ADD7B527-51E5-4384-BB1C-53C50C93B6D2}"/>
          </ac:spMkLst>
        </pc:spChg>
        <pc:spChg chg="mod">
          <ac:chgData name="Isidora Petkovic" userId="3348e85e-7477-4f38-8c74-cb8d4581b7a1" providerId="ADAL" clId="{5C8F431B-A616-48C4-AE5D-1266705931A7}" dt="2022-05-12T10:15:39.831" v="2878" actId="1076"/>
          <ac:spMkLst>
            <pc:docMk/>
            <pc:sldMk cId="275135316" sldId="391"/>
            <ac:spMk id="31" creationId="{5C7FF42C-59FD-4AD1-AE2D-1947F855FFC6}"/>
          </ac:spMkLst>
        </pc:spChg>
        <pc:spChg chg="mod">
          <ac:chgData name="Isidora Petkovic" userId="3348e85e-7477-4f38-8c74-cb8d4581b7a1" providerId="ADAL" clId="{5C8F431B-A616-48C4-AE5D-1266705931A7}" dt="2022-06-01T06:49:34.736" v="7242" actId="14826"/>
          <ac:spMkLst>
            <pc:docMk/>
            <pc:sldMk cId="275135316" sldId="391"/>
            <ac:spMk id="32" creationId="{FDC56561-B697-421F-BF8B-360422FA167D}"/>
          </ac:spMkLst>
        </pc:spChg>
        <pc:spChg chg="mod">
          <ac:chgData name="Isidora Petkovic" userId="3348e85e-7477-4f38-8c74-cb8d4581b7a1" providerId="ADAL" clId="{5C8F431B-A616-48C4-AE5D-1266705931A7}" dt="2022-05-31T14:46:40.929" v="7173" actId="14826"/>
          <ac:spMkLst>
            <pc:docMk/>
            <pc:sldMk cId="275135316" sldId="391"/>
            <ac:spMk id="35" creationId="{E8474556-F964-4010-B921-77D97F8A907D}"/>
          </ac:spMkLst>
        </pc:spChg>
        <pc:spChg chg="mod">
          <ac:chgData name="Isidora Petkovic" userId="3348e85e-7477-4f38-8c74-cb8d4581b7a1" providerId="ADAL" clId="{5C8F431B-A616-48C4-AE5D-1266705931A7}" dt="2022-05-31T14:37:19.687" v="7088" actId="20577"/>
          <ac:spMkLst>
            <pc:docMk/>
            <pc:sldMk cId="275135316" sldId="391"/>
            <ac:spMk id="37" creationId="{20426DAC-6921-455B-95A4-50B373CD2A9D}"/>
          </ac:spMkLst>
        </pc:spChg>
        <pc:spChg chg="mod">
          <ac:chgData name="Isidora Petkovic" userId="3348e85e-7477-4f38-8c74-cb8d4581b7a1" providerId="ADAL" clId="{5C8F431B-A616-48C4-AE5D-1266705931A7}" dt="2022-05-31T14:52:51.567" v="7241" actId="14826"/>
          <ac:spMkLst>
            <pc:docMk/>
            <pc:sldMk cId="275135316" sldId="391"/>
            <ac:spMk id="39" creationId="{04E86935-BDE5-4CB6-B021-D4C4F468623C}"/>
          </ac:spMkLst>
        </pc:spChg>
        <pc:spChg chg="mod">
          <ac:chgData name="Isidora Petkovic" userId="3348e85e-7477-4f38-8c74-cb8d4581b7a1" providerId="ADAL" clId="{5C8F431B-A616-48C4-AE5D-1266705931A7}" dt="2022-05-12T10:16:03.095" v="2884" actId="1076"/>
          <ac:spMkLst>
            <pc:docMk/>
            <pc:sldMk cId="275135316" sldId="391"/>
            <ac:spMk id="40" creationId="{18781013-5241-45C8-9456-FECC8458BE80}"/>
          </ac:spMkLst>
        </pc:spChg>
        <pc:spChg chg="add mod">
          <ac:chgData name="Isidora Petkovic" userId="3348e85e-7477-4f38-8c74-cb8d4581b7a1" providerId="ADAL" clId="{5C8F431B-A616-48C4-AE5D-1266705931A7}" dt="2022-05-04T10:56:34.495" v="338" actId="1076"/>
          <ac:spMkLst>
            <pc:docMk/>
            <pc:sldMk cId="275135316" sldId="391"/>
            <ac:spMk id="42" creationId="{D5F0D9D0-171F-4FB3-9DE4-071133CBDD5A}"/>
          </ac:spMkLst>
        </pc:spChg>
        <pc:spChg chg="mod">
          <ac:chgData name="Isidora Petkovic" userId="3348e85e-7477-4f38-8c74-cb8d4581b7a1" providerId="ADAL" clId="{5C8F431B-A616-48C4-AE5D-1266705931A7}" dt="2022-05-12T10:15:08.809" v="2874" actId="1076"/>
          <ac:spMkLst>
            <pc:docMk/>
            <pc:sldMk cId="275135316" sldId="391"/>
            <ac:spMk id="43" creationId="{B72C6C8A-77C7-4559-B1AE-0A8D2B0A97AB}"/>
          </ac:spMkLst>
        </pc:spChg>
        <pc:spChg chg="add mod">
          <ac:chgData name="Isidora Petkovic" userId="3348e85e-7477-4f38-8c74-cb8d4581b7a1" providerId="ADAL" clId="{5C8F431B-A616-48C4-AE5D-1266705931A7}" dt="2022-05-04T10:56:31.581" v="337" actId="1076"/>
          <ac:spMkLst>
            <pc:docMk/>
            <pc:sldMk cId="275135316" sldId="391"/>
            <ac:spMk id="44" creationId="{C33D4AC7-B523-402F-ACA1-4E869DAFA72A}"/>
          </ac:spMkLst>
        </pc:spChg>
        <pc:spChg chg="add mod">
          <ac:chgData name="Isidora Petkovic" userId="3348e85e-7477-4f38-8c74-cb8d4581b7a1" providerId="ADAL" clId="{5C8F431B-A616-48C4-AE5D-1266705931A7}" dt="2022-05-04T10:58:54.225" v="357" actId="1076"/>
          <ac:spMkLst>
            <pc:docMk/>
            <pc:sldMk cId="275135316" sldId="391"/>
            <ac:spMk id="45" creationId="{5FAA60D2-6438-4A38-AFC0-99E21E2B7552}"/>
          </ac:spMkLst>
        </pc:spChg>
        <pc:spChg chg="mod">
          <ac:chgData name="Isidora Petkovic" userId="3348e85e-7477-4f38-8c74-cb8d4581b7a1" providerId="ADAL" clId="{5C8F431B-A616-48C4-AE5D-1266705931A7}" dt="2022-05-04T10:57:38.254" v="348" actId="1076"/>
          <ac:spMkLst>
            <pc:docMk/>
            <pc:sldMk cId="275135316" sldId="391"/>
            <ac:spMk id="46" creationId="{80B0FE4D-12F6-4E5C-AF42-39B5C661B6B1}"/>
          </ac:spMkLst>
        </pc:spChg>
        <pc:spChg chg="mod">
          <ac:chgData name="Isidora Petkovic" userId="3348e85e-7477-4f38-8c74-cb8d4581b7a1" providerId="ADAL" clId="{5C8F431B-A616-48C4-AE5D-1266705931A7}" dt="2022-05-04T10:56:02.526" v="327" actId="14100"/>
          <ac:spMkLst>
            <pc:docMk/>
            <pc:sldMk cId="275135316" sldId="391"/>
            <ac:spMk id="47" creationId="{D7E369CC-1A02-4268-BECD-2F1D1FA99300}"/>
          </ac:spMkLst>
        </pc:spChg>
        <pc:spChg chg="add mod">
          <ac:chgData name="Isidora Petkovic" userId="3348e85e-7477-4f38-8c74-cb8d4581b7a1" providerId="ADAL" clId="{5C8F431B-A616-48C4-AE5D-1266705931A7}" dt="2022-05-04T10:58:58.447" v="358" actId="1076"/>
          <ac:spMkLst>
            <pc:docMk/>
            <pc:sldMk cId="275135316" sldId="391"/>
            <ac:spMk id="48" creationId="{D5A877EB-D050-41D5-BD9C-2404BD2CDBB0}"/>
          </ac:spMkLst>
        </pc:spChg>
        <pc:spChg chg="mod">
          <ac:chgData name="Isidora Petkovic" userId="3348e85e-7477-4f38-8c74-cb8d4581b7a1" providerId="ADAL" clId="{5C8F431B-A616-48C4-AE5D-1266705931A7}" dt="2022-06-01T06:49:48.800" v="7243" actId="14826"/>
          <ac:spMkLst>
            <pc:docMk/>
            <pc:sldMk cId="275135316" sldId="391"/>
            <ac:spMk id="50" creationId="{760987D3-E301-DF47-32A6-008B78D7AD9F}"/>
          </ac:spMkLst>
        </pc:spChg>
        <pc:grpChg chg="mod">
          <ac:chgData name="Isidora Petkovic" userId="3348e85e-7477-4f38-8c74-cb8d4581b7a1" providerId="ADAL" clId="{5C8F431B-A616-48C4-AE5D-1266705931A7}" dt="2022-05-12T10:06:28.007" v="2863" actId="1076"/>
          <ac:grpSpMkLst>
            <pc:docMk/>
            <pc:sldMk cId="275135316" sldId="391"/>
            <ac:grpSpMk id="2" creationId="{6DA1951C-C657-4BB7-864A-4F45D4C1A736}"/>
          </ac:grpSpMkLst>
        </pc:grpChg>
        <pc:grpChg chg="mod">
          <ac:chgData name="Isidora Petkovic" userId="3348e85e-7477-4f38-8c74-cb8d4581b7a1" providerId="ADAL" clId="{5C8F431B-A616-48C4-AE5D-1266705931A7}" dt="2022-05-31T14:52:51.567" v="7241" actId="14826"/>
          <ac:grpSpMkLst>
            <pc:docMk/>
            <pc:sldMk cId="275135316" sldId="391"/>
            <ac:grpSpMk id="3" creationId="{1D2D8550-0285-46CD-99C7-D20CA117D373}"/>
          </ac:grpSpMkLst>
        </pc:grpChg>
        <pc:grpChg chg="mod">
          <ac:chgData name="Isidora Petkovic" userId="3348e85e-7477-4f38-8c74-cb8d4581b7a1" providerId="ADAL" clId="{5C8F431B-A616-48C4-AE5D-1266705931A7}" dt="2022-05-12T10:17:02.071" v="2905" actId="1037"/>
          <ac:grpSpMkLst>
            <pc:docMk/>
            <pc:sldMk cId="275135316" sldId="391"/>
            <ac:grpSpMk id="5" creationId="{EC4836F5-5C2C-48C3-BFED-901936B60965}"/>
          </ac:grpSpMkLst>
        </pc:grpChg>
        <pc:grpChg chg="mod">
          <ac:chgData name="Isidora Petkovic" userId="3348e85e-7477-4f38-8c74-cb8d4581b7a1" providerId="ADAL" clId="{5C8F431B-A616-48C4-AE5D-1266705931A7}" dt="2022-05-12T10:03:44.855" v="2836" actId="1076"/>
          <ac:grpSpMkLst>
            <pc:docMk/>
            <pc:sldMk cId="275135316" sldId="391"/>
            <ac:grpSpMk id="6" creationId="{B1FDE2ED-EAF5-4FF6-9FF2-F32B18DBB89F}"/>
          </ac:grpSpMkLst>
        </pc:grpChg>
        <pc:grpChg chg="mod">
          <ac:chgData name="Isidora Petkovic" userId="3348e85e-7477-4f38-8c74-cb8d4581b7a1" providerId="ADAL" clId="{5C8F431B-A616-48C4-AE5D-1266705931A7}" dt="2022-06-01T06:49:34.736" v="7242" actId="14826"/>
          <ac:grpSpMkLst>
            <pc:docMk/>
            <pc:sldMk cId="275135316" sldId="391"/>
            <ac:grpSpMk id="9" creationId="{97762C20-8F57-4AA9-BC9B-1EE14B216CA4}"/>
          </ac:grpSpMkLst>
        </pc:grpChg>
        <pc:grpChg chg="mod">
          <ac:chgData name="Isidora Petkovic" userId="3348e85e-7477-4f38-8c74-cb8d4581b7a1" providerId="ADAL" clId="{5C8F431B-A616-48C4-AE5D-1266705931A7}" dt="2022-05-12T10:06:33.509" v="2864" actId="1076"/>
          <ac:grpSpMkLst>
            <pc:docMk/>
            <pc:sldMk cId="275135316" sldId="391"/>
            <ac:grpSpMk id="23" creationId="{5A37D79F-3E90-4E8A-ADB5-98ED7E1BECFE}"/>
          </ac:grpSpMkLst>
        </pc:grpChg>
        <pc:grpChg chg="mod">
          <ac:chgData name="Isidora Petkovic" userId="3348e85e-7477-4f38-8c74-cb8d4581b7a1" providerId="ADAL" clId="{5C8F431B-A616-48C4-AE5D-1266705931A7}" dt="2022-05-12T10:04:58.854" v="2847" actId="1076"/>
          <ac:grpSpMkLst>
            <pc:docMk/>
            <pc:sldMk cId="275135316" sldId="391"/>
            <ac:grpSpMk id="30" creationId="{3BA1A80F-624E-46DA-AEA3-0F4CAA0D2BD7}"/>
          </ac:grpSpMkLst>
        </pc:grpChg>
        <pc:grpChg chg="mod">
          <ac:chgData name="Isidora Petkovic" userId="3348e85e-7477-4f38-8c74-cb8d4581b7a1" providerId="ADAL" clId="{5C8F431B-A616-48C4-AE5D-1266705931A7}" dt="2022-05-31T14:46:40.929" v="7173" actId="14826"/>
          <ac:grpSpMkLst>
            <pc:docMk/>
            <pc:sldMk cId="275135316" sldId="391"/>
            <ac:grpSpMk id="34" creationId="{6DF46504-3275-4F27-84A3-9B7F4A903B67}"/>
          </ac:grpSpMkLst>
        </pc:grpChg>
        <pc:grpChg chg="mod">
          <ac:chgData name="Isidora Petkovic" userId="3348e85e-7477-4f38-8c74-cb8d4581b7a1" providerId="ADAL" clId="{5C8F431B-A616-48C4-AE5D-1266705931A7}" dt="2022-05-25T13:35:26.701" v="6860" actId="1076"/>
          <ac:grpSpMkLst>
            <pc:docMk/>
            <pc:sldMk cId="275135316" sldId="391"/>
            <ac:grpSpMk id="38" creationId="{07B5D429-EF77-4F29-BB59-DE581FD2170E}"/>
          </ac:grpSpMkLst>
        </pc:grpChg>
        <pc:grpChg chg="add mod">
          <ac:chgData name="Isidora Petkovic" userId="3348e85e-7477-4f38-8c74-cb8d4581b7a1" providerId="ADAL" clId="{5C8F431B-A616-48C4-AE5D-1266705931A7}" dt="2022-06-01T06:49:48.800" v="7243" actId="14826"/>
          <ac:grpSpMkLst>
            <pc:docMk/>
            <pc:sldMk cId="275135316" sldId="391"/>
            <ac:grpSpMk id="49" creationId="{6D314293-17E6-5EC4-4717-EAC241A908A8}"/>
          </ac:grpSpMkLst>
        </pc:grpChg>
        <pc:picChg chg="mod">
          <ac:chgData name="Isidora Petkovic" userId="3348e85e-7477-4f38-8c74-cb8d4581b7a1" providerId="ADAL" clId="{5C8F431B-A616-48C4-AE5D-1266705931A7}" dt="2022-05-12T10:02:34.844" v="2821" actId="1076"/>
          <ac:picMkLst>
            <pc:docMk/>
            <pc:sldMk cId="275135316" sldId="391"/>
            <ac:picMk id="7" creationId="{33654E5A-E7E8-4C61-A30E-7FC554575648}"/>
          </ac:picMkLst>
        </pc:picChg>
        <pc:picChg chg="mod">
          <ac:chgData name="Isidora Petkovic" userId="3348e85e-7477-4f38-8c74-cb8d4581b7a1" providerId="ADAL" clId="{5C8F431B-A616-48C4-AE5D-1266705931A7}" dt="2022-05-12T10:02:37.993" v="2822" actId="1076"/>
          <ac:picMkLst>
            <pc:docMk/>
            <pc:sldMk cId="275135316" sldId="391"/>
            <ac:picMk id="8" creationId="{6D1EE58C-881E-46CF-9672-A54F5ADB7701}"/>
          </ac:picMkLst>
        </pc:picChg>
        <pc:picChg chg="mod">
          <ac:chgData name="Isidora Petkovic" userId="3348e85e-7477-4f38-8c74-cb8d4581b7a1" providerId="ADAL" clId="{5C8F431B-A616-48C4-AE5D-1266705931A7}" dt="2022-05-31T14:52:51.567" v="7241" actId="14826"/>
          <ac:picMkLst>
            <pc:docMk/>
            <pc:sldMk cId="275135316" sldId="391"/>
            <ac:picMk id="12" creationId="{AE42670D-E30D-42DA-B5E5-71BDD657CD60}"/>
          </ac:picMkLst>
        </pc:picChg>
        <pc:picChg chg="mod">
          <ac:chgData name="Isidora Petkovic" userId="3348e85e-7477-4f38-8c74-cb8d4581b7a1" providerId="ADAL" clId="{5C8F431B-A616-48C4-AE5D-1266705931A7}" dt="2022-06-01T06:49:34.736" v="7242" actId="14826"/>
          <ac:picMkLst>
            <pc:docMk/>
            <pc:sldMk cId="275135316" sldId="391"/>
            <ac:picMk id="14" creationId="{C583619A-2E42-4BFB-8FAF-3C31C17A35F9}"/>
          </ac:picMkLst>
        </pc:picChg>
        <pc:picChg chg="add mod">
          <ac:chgData name="Isidora Petkovic" userId="3348e85e-7477-4f38-8c74-cb8d4581b7a1" providerId="ADAL" clId="{5C8F431B-A616-48C4-AE5D-1266705931A7}" dt="2022-05-04T10:56:28.916" v="336" actId="1076"/>
          <ac:picMkLst>
            <pc:docMk/>
            <pc:sldMk cId="275135316" sldId="391"/>
            <ac:picMk id="15" creationId="{0BF28B28-6336-411D-987C-1739E783F377}"/>
          </ac:picMkLst>
        </pc:picChg>
        <pc:picChg chg="mod">
          <ac:chgData name="Isidora Petkovic" userId="3348e85e-7477-4f38-8c74-cb8d4581b7a1" providerId="ADAL" clId="{5C8F431B-A616-48C4-AE5D-1266705931A7}" dt="2022-05-25T13:35:21.647" v="6859" actId="1076"/>
          <ac:picMkLst>
            <pc:docMk/>
            <pc:sldMk cId="275135316" sldId="391"/>
            <ac:picMk id="16" creationId="{DC5B5EE8-8A75-4D7B-A963-D6459C56D7A3}"/>
          </ac:picMkLst>
        </pc:picChg>
        <pc:picChg chg="add del mod ord">
          <ac:chgData name="Isidora Petkovic" userId="3348e85e-7477-4f38-8c74-cb8d4581b7a1" providerId="ADAL" clId="{5C8F431B-A616-48C4-AE5D-1266705931A7}" dt="2022-05-04T10:52:56.724" v="288" actId="21"/>
          <ac:picMkLst>
            <pc:docMk/>
            <pc:sldMk cId="275135316" sldId="391"/>
            <ac:picMk id="18" creationId="{C7CBD67D-9195-4A9B-8442-AD96FBA42E70}"/>
          </ac:picMkLst>
        </pc:picChg>
        <pc:picChg chg="mod">
          <ac:chgData name="Isidora Petkovic" userId="3348e85e-7477-4f38-8c74-cb8d4581b7a1" providerId="ADAL" clId="{5C8F431B-A616-48C4-AE5D-1266705931A7}" dt="2022-05-04T10:56:06.247" v="328" actId="1076"/>
          <ac:picMkLst>
            <pc:docMk/>
            <pc:sldMk cId="275135316" sldId="391"/>
            <ac:picMk id="20" creationId="{28C0D8E3-3FAF-47E4-B8DE-9B67898FD488}"/>
          </ac:picMkLst>
        </pc:picChg>
        <pc:picChg chg="add mod ord modCrop">
          <ac:chgData name="Isidora Petkovic" userId="3348e85e-7477-4f38-8c74-cb8d4581b7a1" providerId="ADAL" clId="{5C8F431B-A616-48C4-AE5D-1266705931A7}" dt="2022-05-04T10:58:18.121" v="356" actId="14100"/>
          <ac:picMkLst>
            <pc:docMk/>
            <pc:sldMk cId="275135316" sldId="391"/>
            <ac:picMk id="21" creationId="{DA2C3AB0-46A3-4BAD-B2F6-DBA1F4C419C0}"/>
          </ac:picMkLst>
        </pc:picChg>
        <pc:picChg chg="mod">
          <ac:chgData name="Isidora Petkovic" userId="3348e85e-7477-4f38-8c74-cb8d4581b7a1" providerId="ADAL" clId="{5C8F431B-A616-48C4-AE5D-1266705931A7}" dt="2022-05-04T10:57:55.785" v="351" actId="1076"/>
          <ac:picMkLst>
            <pc:docMk/>
            <pc:sldMk cId="275135316" sldId="391"/>
            <ac:picMk id="22" creationId="{6CF2DB75-1932-4FEF-AEE5-74D8A46093F4}"/>
          </ac:picMkLst>
        </pc:picChg>
        <pc:picChg chg="mod">
          <ac:chgData name="Isidora Petkovic" userId="3348e85e-7477-4f38-8c74-cb8d4581b7a1" providerId="ADAL" clId="{5C8F431B-A616-48C4-AE5D-1266705931A7}" dt="2022-05-04T10:58:02.200" v="353" actId="1076"/>
          <ac:picMkLst>
            <pc:docMk/>
            <pc:sldMk cId="275135316" sldId="391"/>
            <ac:picMk id="24" creationId="{1CE2FC02-89A6-4F81-9603-160D176C2E0A}"/>
          </ac:picMkLst>
        </pc:picChg>
        <pc:picChg chg="mod">
          <ac:chgData name="Isidora Petkovic" userId="3348e85e-7477-4f38-8c74-cb8d4581b7a1" providerId="ADAL" clId="{5C8F431B-A616-48C4-AE5D-1266705931A7}" dt="2022-05-04T10:57:58.680" v="352" actId="1076"/>
          <ac:picMkLst>
            <pc:docMk/>
            <pc:sldMk cId="275135316" sldId="391"/>
            <ac:picMk id="28" creationId="{87059063-17B1-441F-80E0-EF25CC895D04}"/>
          </ac:picMkLst>
        </pc:picChg>
        <pc:picChg chg="mod">
          <ac:chgData name="Isidora Petkovic" userId="3348e85e-7477-4f38-8c74-cb8d4581b7a1" providerId="ADAL" clId="{5C8F431B-A616-48C4-AE5D-1266705931A7}" dt="2022-05-31T14:46:40.929" v="7173" actId="14826"/>
          <ac:picMkLst>
            <pc:docMk/>
            <pc:sldMk cId="275135316" sldId="391"/>
            <ac:picMk id="36" creationId="{3F399098-E2F6-4EEB-BACA-E786C94F3146}"/>
          </ac:picMkLst>
        </pc:picChg>
        <pc:picChg chg="mod">
          <ac:chgData name="Isidora Petkovic" userId="3348e85e-7477-4f38-8c74-cb8d4581b7a1" providerId="ADAL" clId="{5C8F431B-A616-48C4-AE5D-1266705931A7}" dt="2022-05-12T10:05:44.782" v="2857" actId="1076"/>
          <ac:picMkLst>
            <pc:docMk/>
            <pc:sldMk cId="275135316" sldId="391"/>
            <ac:picMk id="41" creationId="{EB5C9710-3A6F-4D82-BD9C-11C54DEB563D}"/>
          </ac:picMkLst>
        </pc:picChg>
        <pc:picChg chg="mod">
          <ac:chgData name="Isidora Petkovic" userId="3348e85e-7477-4f38-8c74-cb8d4581b7a1" providerId="ADAL" clId="{5C8F431B-A616-48C4-AE5D-1266705931A7}" dt="2022-06-01T06:49:48.800" v="7243" actId="14826"/>
          <ac:picMkLst>
            <pc:docMk/>
            <pc:sldMk cId="275135316" sldId="391"/>
            <ac:picMk id="51" creationId="{6F10A07E-85D9-D875-4C68-731E5D23247F}"/>
          </ac:picMkLst>
        </pc:picChg>
        <pc:cxnChg chg="del">
          <ac:chgData name="Isidora Petkovic" userId="3348e85e-7477-4f38-8c74-cb8d4581b7a1" providerId="ADAL" clId="{5C8F431B-A616-48C4-AE5D-1266705931A7}" dt="2022-05-04T10:43:39.091" v="199" actId="478"/>
          <ac:cxnSpMkLst>
            <pc:docMk/>
            <pc:sldMk cId="275135316" sldId="391"/>
            <ac:cxnSpMk id="4" creationId="{88166A61-DAD5-40D0-9646-805000B01911}"/>
          </ac:cxnSpMkLst>
        </pc:cxnChg>
      </pc:sldChg>
      <pc:sldChg chg="new del">
        <pc:chgData name="Isidora Petkovic" userId="3348e85e-7477-4f38-8c74-cb8d4581b7a1" providerId="ADAL" clId="{5C8F431B-A616-48C4-AE5D-1266705931A7}" dt="2022-05-12T08:08:45.676" v="1560" actId="2696"/>
        <pc:sldMkLst>
          <pc:docMk/>
          <pc:sldMk cId="504742835" sldId="392"/>
        </pc:sldMkLst>
      </pc:sldChg>
      <pc:sldChg chg="addSp modSp add del mod">
        <pc:chgData name="Isidora Petkovic" userId="3348e85e-7477-4f38-8c74-cb8d4581b7a1" providerId="ADAL" clId="{5C8F431B-A616-48C4-AE5D-1266705931A7}" dt="2022-05-12T09:24:53.597" v="2445" actId="2696"/>
        <pc:sldMkLst>
          <pc:docMk/>
          <pc:sldMk cId="831928680" sldId="392"/>
        </pc:sldMkLst>
        <pc:spChg chg="mod">
          <ac:chgData name="Isidora Petkovic" userId="3348e85e-7477-4f38-8c74-cb8d4581b7a1" providerId="ADAL" clId="{5C8F431B-A616-48C4-AE5D-1266705931A7}" dt="2022-05-12T09:24:26.553" v="2435"/>
          <ac:spMkLst>
            <pc:docMk/>
            <pc:sldMk cId="831928680" sldId="392"/>
            <ac:spMk id="50" creationId="{A1D3B3B4-C7C8-A715-7774-C4FF5E35169C}"/>
          </ac:spMkLst>
        </pc:spChg>
        <pc:grpChg chg="mod">
          <ac:chgData name="Isidora Petkovic" userId="3348e85e-7477-4f38-8c74-cb8d4581b7a1" providerId="ADAL" clId="{5C8F431B-A616-48C4-AE5D-1266705931A7}" dt="2022-05-12T09:24:09.303" v="2430" actId="1076"/>
          <ac:grpSpMkLst>
            <pc:docMk/>
            <pc:sldMk cId="831928680" sldId="392"/>
            <ac:grpSpMk id="2" creationId="{6DA1951C-C657-4BB7-864A-4F45D4C1A736}"/>
          </ac:grpSpMkLst>
        </pc:grpChg>
        <pc:grpChg chg="mod">
          <ac:chgData name="Isidora Petkovic" userId="3348e85e-7477-4f38-8c74-cb8d4581b7a1" providerId="ADAL" clId="{5C8F431B-A616-48C4-AE5D-1266705931A7}" dt="2022-05-12T09:23:40.285" v="2419" actId="1076"/>
          <ac:grpSpMkLst>
            <pc:docMk/>
            <pc:sldMk cId="831928680" sldId="392"/>
            <ac:grpSpMk id="3" creationId="{1D2D8550-0285-46CD-99C7-D20CA117D373}"/>
          </ac:grpSpMkLst>
        </pc:grpChg>
        <pc:grpChg chg="mod">
          <ac:chgData name="Isidora Petkovic" userId="3348e85e-7477-4f38-8c74-cb8d4581b7a1" providerId="ADAL" clId="{5C8F431B-A616-48C4-AE5D-1266705931A7}" dt="2022-05-12T09:23:57.057" v="2424" actId="1076"/>
          <ac:grpSpMkLst>
            <pc:docMk/>
            <pc:sldMk cId="831928680" sldId="392"/>
            <ac:grpSpMk id="5" creationId="{EC4836F5-5C2C-48C3-BFED-901936B60965}"/>
          </ac:grpSpMkLst>
        </pc:grpChg>
        <pc:grpChg chg="mod">
          <ac:chgData name="Isidora Petkovic" userId="3348e85e-7477-4f38-8c74-cb8d4581b7a1" providerId="ADAL" clId="{5C8F431B-A616-48C4-AE5D-1266705931A7}" dt="2022-05-12T09:24:36.367" v="2444" actId="1076"/>
          <ac:grpSpMkLst>
            <pc:docMk/>
            <pc:sldMk cId="831928680" sldId="392"/>
            <ac:grpSpMk id="6" creationId="{B1FDE2ED-EAF5-4FF6-9FF2-F32B18DBB89F}"/>
          </ac:grpSpMkLst>
        </pc:grpChg>
        <pc:grpChg chg="mod">
          <ac:chgData name="Isidora Petkovic" userId="3348e85e-7477-4f38-8c74-cb8d4581b7a1" providerId="ADAL" clId="{5C8F431B-A616-48C4-AE5D-1266705931A7}" dt="2022-05-12T09:23:54.013" v="2423" actId="1076"/>
          <ac:grpSpMkLst>
            <pc:docMk/>
            <pc:sldMk cId="831928680" sldId="392"/>
            <ac:grpSpMk id="9" creationId="{97762C20-8F57-4AA9-BC9B-1EE14B216CA4}"/>
          </ac:grpSpMkLst>
        </pc:grpChg>
        <pc:grpChg chg="mod">
          <ac:chgData name="Isidora Petkovic" userId="3348e85e-7477-4f38-8c74-cb8d4581b7a1" providerId="ADAL" clId="{5C8F431B-A616-48C4-AE5D-1266705931A7}" dt="2022-05-12T09:24:07.636" v="2429" actId="1076"/>
          <ac:grpSpMkLst>
            <pc:docMk/>
            <pc:sldMk cId="831928680" sldId="392"/>
            <ac:grpSpMk id="23" creationId="{5A37D79F-3E90-4E8A-ADB5-98ED7E1BECFE}"/>
          </ac:grpSpMkLst>
        </pc:grpChg>
        <pc:grpChg chg="mod">
          <ac:chgData name="Isidora Petkovic" userId="3348e85e-7477-4f38-8c74-cb8d4581b7a1" providerId="ADAL" clId="{5C8F431B-A616-48C4-AE5D-1266705931A7}" dt="2022-05-12T09:24:10.740" v="2431" actId="1076"/>
          <ac:grpSpMkLst>
            <pc:docMk/>
            <pc:sldMk cId="831928680" sldId="392"/>
            <ac:grpSpMk id="30" creationId="{3BA1A80F-624E-46DA-AEA3-0F4CAA0D2BD7}"/>
          </ac:grpSpMkLst>
        </pc:grpChg>
        <pc:grpChg chg="mod">
          <ac:chgData name="Isidora Petkovic" userId="3348e85e-7477-4f38-8c74-cb8d4581b7a1" providerId="ADAL" clId="{5C8F431B-A616-48C4-AE5D-1266705931A7}" dt="2022-05-12T09:24:17.487" v="2433" actId="1076"/>
          <ac:grpSpMkLst>
            <pc:docMk/>
            <pc:sldMk cId="831928680" sldId="392"/>
            <ac:grpSpMk id="34" creationId="{6DF46504-3275-4F27-84A3-9B7F4A903B67}"/>
          </ac:grpSpMkLst>
        </pc:grpChg>
        <pc:grpChg chg="mod">
          <ac:chgData name="Isidora Petkovic" userId="3348e85e-7477-4f38-8c74-cb8d4581b7a1" providerId="ADAL" clId="{5C8F431B-A616-48C4-AE5D-1266705931A7}" dt="2022-05-12T09:24:22.217" v="2434" actId="1076"/>
          <ac:grpSpMkLst>
            <pc:docMk/>
            <pc:sldMk cId="831928680" sldId="392"/>
            <ac:grpSpMk id="38" creationId="{07B5D429-EF77-4F29-BB59-DE581FD2170E}"/>
          </ac:grpSpMkLst>
        </pc:grpChg>
        <pc:grpChg chg="add mod">
          <ac:chgData name="Isidora Petkovic" userId="3348e85e-7477-4f38-8c74-cb8d4581b7a1" providerId="ADAL" clId="{5C8F431B-A616-48C4-AE5D-1266705931A7}" dt="2022-05-12T09:24:33.010" v="2443" actId="1036"/>
          <ac:grpSpMkLst>
            <pc:docMk/>
            <pc:sldMk cId="831928680" sldId="392"/>
            <ac:grpSpMk id="49" creationId="{E46878AB-A7C4-7082-6F98-E7B0816A9D8E}"/>
          </ac:grpSpMkLst>
        </pc:grpChg>
        <pc:picChg chg="mod">
          <ac:chgData name="Isidora Petkovic" userId="3348e85e-7477-4f38-8c74-cb8d4581b7a1" providerId="ADAL" clId="{5C8F431B-A616-48C4-AE5D-1266705931A7}" dt="2022-05-12T09:24:26.553" v="2435"/>
          <ac:picMkLst>
            <pc:docMk/>
            <pc:sldMk cId="831928680" sldId="392"/>
            <ac:picMk id="51" creationId="{845C4230-556F-7A4E-EAB8-0EDC0F7C2CF2}"/>
          </ac:picMkLst>
        </pc:picChg>
      </pc:sldChg>
      <pc:sldChg chg="new add del">
        <pc:chgData name="Isidora Petkovic" userId="3348e85e-7477-4f38-8c74-cb8d4581b7a1" providerId="ADAL" clId="{5C8F431B-A616-48C4-AE5D-1266705931A7}" dt="2022-05-12T08:32:20.635" v="1863" actId="2696"/>
        <pc:sldMkLst>
          <pc:docMk/>
          <pc:sldMk cId="2151997426" sldId="392"/>
        </pc:sldMkLst>
      </pc:sldChg>
      <pc:sldChg chg="addSp delSp modSp new mod modClrScheme chgLayout">
        <pc:chgData name="Isidora Petkovic" userId="3348e85e-7477-4f38-8c74-cb8d4581b7a1" providerId="ADAL" clId="{5C8F431B-A616-48C4-AE5D-1266705931A7}" dt="2022-05-31T14:44:48.961" v="7172" actId="255"/>
        <pc:sldMkLst>
          <pc:docMk/>
          <pc:sldMk cId="2501063328" sldId="392"/>
        </pc:sldMkLst>
        <pc:spChg chg="mod ord">
          <ac:chgData name="Isidora Petkovic" userId="3348e85e-7477-4f38-8c74-cb8d4581b7a1" providerId="ADAL" clId="{5C8F431B-A616-48C4-AE5D-1266705931A7}" dt="2022-05-31T14:44:25.776" v="7164" actId="1037"/>
          <ac:spMkLst>
            <pc:docMk/>
            <pc:sldMk cId="2501063328" sldId="392"/>
            <ac:spMk id="2" creationId="{D5BB0C10-E162-2144-2D10-43B218632AD4}"/>
          </ac:spMkLst>
        </pc:spChg>
        <pc:spChg chg="del mod ord">
          <ac:chgData name="Isidora Petkovic" userId="3348e85e-7477-4f38-8c74-cb8d4581b7a1" providerId="ADAL" clId="{5C8F431B-A616-48C4-AE5D-1266705931A7}" dt="2022-05-19T13:06:24.094" v="4925"/>
          <ac:spMkLst>
            <pc:docMk/>
            <pc:sldMk cId="2501063328" sldId="392"/>
            <ac:spMk id="3" creationId="{42C12CE7-A94E-6027-69BB-CD4F8E8B1851}"/>
          </ac:spMkLst>
        </pc:spChg>
        <pc:spChg chg="add del mod">
          <ac:chgData name="Isidora Petkovic" userId="3348e85e-7477-4f38-8c74-cb8d4581b7a1" providerId="ADAL" clId="{5C8F431B-A616-48C4-AE5D-1266705931A7}" dt="2022-05-19T09:40:17.192" v="3036" actId="478"/>
          <ac:spMkLst>
            <pc:docMk/>
            <pc:sldMk cId="2501063328" sldId="392"/>
            <ac:spMk id="5" creationId="{2957DA19-6164-A47E-CCED-A4C49A1180B3}"/>
          </ac:spMkLst>
        </pc:spChg>
        <pc:spChg chg="add mod ord">
          <ac:chgData name="Isidora Petkovic" userId="3348e85e-7477-4f38-8c74-cb8d4581b7a1" providerId="ADAL" clId="{5C8F431B-A616-48C4-AE5D-1266705931A7}" dt="2022-05-31T14:44:48.961" v="7172" actId="255"/>
          <ac:spMkLst>
            <pc:docMk/>
            <pc:sldMk cId="2501063328" sldId="392"/>
            <ac:spMk id="6" creationId="{47C095B1-18F9-CAF2-F86F-6C13093BFAC5}"/>
          </ac:spMkLst>
        </pc:spChg>
        <pc:spChg chg="add mod ord">
          <ac:chgData name="Isidora Petkovic" userId="3348e85e-7477-4f38-8c74-cb8d4581b7a1" providerId="ADAL" clId="{5C8F431B-A616-48C4-AE5D-1266705931A7}" dt="2022-05-31T14:44:40.217" v="7171" actId="255"/>
          <ac:spMkLst>
            <pc:docMk/>
            <pc:sldMk cId="2501063328" sldId="392"/>
            <ac:spMk id="7" creationId="{BF883952-2FF3-F982-D138-82D51CC3CC85}"/>
          </ac:spMkLst>
        </pc:spChg>
        <pc:spChg chg="add mod">
          <ac:chgData name="Isidora Petkovic" userId="3348e85e-7477-4f38-8c74-cb8d4581b7a1" providerId="ADAL" clId="{5C8F431B-A616-48C4-AE5D-1266705931A7}" dt="2022-05-31T14:32:06.219" v="7012" actId="20577"/>
          <ac:spMkLst>
            <pc:docMk/>
            <pc:sldMk cId="2501063328" sldId="392"/>
            <ac:spMk id="8" creationId="{D42708E0-5F51-5BEF-6D42-7CCFBBEEF75F}"/>
          </ac:spMkLst>
        </pc:spChg>
        <pc:picChg chg="add mod">
          <ac:chgData name="Isidora Petkovic" userId="3348e85e-7477-4f38-8c74-cb8d4581b7a1" providerId="ADAL" clId="{5C8F431B-A616-48C4-AE5D-1266705931A7}" dt="2022-05-19T09:40:23.654" v="3053" actId="1076"/>
          <ac:picMkLst>
            <pc:docMk/>
            <pc:sldMk cId="2501063328" sldId="392"/>
            <ac:picMk id="4" creationId="{977D55F2-85B2-7F76-A8B2-D5C743783D3B}"/>
          </ac:picMkLst>
        </pc:picChg>
      </pc:sldChg>
      <pc:sldChg chg="add del">
        <pc:chgData name="Isidora Petkovic" userId="3348e85e-7477-4f38-8c74-cb8d4581b7a1" providerId="ADAL" clId="{5C8F431B-A616-48C4-AE5D-1266705931A7}" dt="2022-04-26T13:21:20.159" v="13" actId="2696"/>
        <pc:sldMkLst>
          <pc:docMk/>
          <pc:sldMk cId="4165465181" sldId="392"/>
        </pc:sldMkLst>
      </pc:sldChg>
      <pc:sldChg chg="addSp delSp modSp new del mod modClrScheme chgLayout">
        <pc:chgData name="Isidora Petkovic" userId="3348e85e-7477-4f38-8c74-cb8d4581b7a1" providerId="ADAL" clId="{5C8F431B-A616-48C4-AE5D-1266705931A7}" dt="2022-05-04T10:52:16.442" v="279" actId="47"/>
        <pc:sldMkLst>
          <pc:docMk/>
          <pc:sldMk cId="4175640937" sldId="392"/>
        </pc:sldMkLst>
        <pc:spChg chg="del mod ord">
          <ac:chgData name="Isidora Petkovic" userId="3348e85e-7477-4f38-8c74-cb8d4581b7a1" providerId="ADAL" clId="{5C8F431B-A616-48C4-AE5D-1266705931A7}" dt="2022-05-04T10:50:12.234" v="278" actId="700"/>
          <ac:spMkLst>
            <pc:docMk/>
            <pc:sldMk cId="4175640937" sldId="392"/>
            <ac:spMk id="2" creationId="{12B767E4-B8B4-4B77-926D-C71CFA586F3B}"/>
          </ac:spMkLst>
        </pc:spChg>
        <pc:spChg chg="del">
          <ac:chgData name="Isidora Petkovic" userId="3348e85e-7477-4f38-8c74-cb8d4581b7a1" providerId="ADAL" clId="{5C8F431B-A616-48C4-AE5D-1266705931A7}" dt="2022-05-04T10:50:12.234" v="278" actId="700"/>
          <ac:spMkLst>
            <pc:docMk/>
            <pc:sldMk cId="4175640937" sldId="392"/>
            <ac:spMk id="3" creationId="{4A97411D-4734-4F45-A0A5-C5962CC1189D}"/>
          </ac:spMkLst>
        </pc:spChg>
        <pc:spChg chg="add mod ord">
          <ac:chgData name="Isidora Petkovic" userId="3348e85e-7477-4f38-8c74-cb8d4581b7a1" providerId="ADAL" clId="{5C8F431B-A616-48C4-AE5D-1266705931A7}" dt="2022-05-04T10:50:12.234" v="278" actId="700"/>
          <ac:spMkLst>
            <pc:docMk/>
            <pc:sldMk cId="4175640937" sldId="392"/>
            <ac:spMk id="4" creationId="{4660C8B6-CA33-42BB-8301-A550ADC02174}"/>
          </ac:spMkLst>
        </pc:spChg>
      </pc:sldChg>
      <pc:sldChg chg="addSp delSp modSp add mod modClrScheme modShow chgLayout">
        <pc:chgData name="Isidora Petkovic" userId="3348e85e-7477-4f38-8c74-cb8d4581b7a1" providerId="ADAL" clId="{5C8F431B-A616-48C4-AE5D-1266705931A7}" dt="2022-05-31T14:44:06.682" v="7128" actId="255"/>
        <pc:sldMkLst>
          <pc:docMk/>
          <pc:sldMk cId="2020776030" sldId="393"/>
        </pc:sldMkLst>
        <pc:spChg chg="mod ord">
          <ac:chgData name="Isidora Petkovic" userId="3348e85e-7477-4f38-8c74-cb8d4581b7a1" providerId="ADAL" clId="{5C8F431B-A616-48C4-AE5D-1266705931A7}" dt="2022-05-31T14:43:36.426" v="7122" actId="1037"/>
          <ac:spMkLst>
            <pc:docMk/>
            <pc:sldMk cId="2020776030" sldId="393"/>
            <ac:spMk id="2" creationId="{D5BB0C10-E162-2144-2D10-43B218632AD4}"/>
          </ac:spMkLst>
        </pc:spChg>
        <pc:spChg chg="mod ord">
          <ac:chgData name="Isidora Petkovic" userId="3348e85e-7477-4f38-8c74-cb8d4581b7a1" providerId="ADAL" clId="{5C8F431B-A616-48C4-AE5D-1266705931A7}" dt="2022-05-31T14:44:00.827" v="7127" actId="255"/>
          <ac:spMkLst>
            <pc:docMk/>
            <pc:sldMk cId="2020776030" sldId="393"/>
            <ac:spMk id="3" creationId="{42C12CE7-A94E-6027-69BB-CD4F8E8B1851}"/>
          </ac:spMkLst>
        </pc:spChg>
        <pc:spChg chg="add del mod">
          <ac:chgData name="Isidora Petkovic" userId="3348e85e-7477-4f38-8c74-cb8d4581b7a1" providerId="ADAL" clId="{5C8F431B-A616-48C4-AE5D-1266705931A7}" dt="2022-05-19T12:32:40.749" v="3552" actId="478"/>
          <ac:spMkLst>
            <pc:docMk/>
            <pc:sldMk cId="2020776030" sldId="393"/>
            <ac:spMk id="6" creationId="{AE8D66F5-15A1-65F9-D78D-B0884589A063}"/>
          </ac:spMkLst>
        </pc:spChg>
        <pc:spChg chg="add mod">
          <ac:chgData name="Isidora Petkovic" userId="3348e85e-7477-4f38-8c74-cb8d4581b7a1" providerId="ADAL" clId="{5C8F431B-A616-48C4-AE5D-1266705931A7}" dt="2022-05-24T11:58:42.413" v="6717" actId="20577"/>
          <ac:spMkLst>
            <pc:docMk/>
            <pc:sldMk cId="2020776030" sldId="393"/>
            <ac:spMk id="7" creationId="{929BE4C9-858D-3008-D6E9-094AA6B084CC}"/>
          </ac:spMkLst>
        </pc:spChg>
        <pc:spChg chg="add del mod">
          <ac:chgData name="Isidora Petkovic" userId="3348e85e-7477-4f38-8c74-cb8d4581b7a1" providerId="ADAL" clId="{5C8F431B-A616-48C4-AE5D-1266705931A7}" dt="2022-05-19T12:48:47.931" v="4298" actId="478"/>
          <ac:spMkLst>
            <pc:docMk/>
            <pc:sldMk cId="2020776030" sldId="393"/>
            <ac:spMk id="8" creationId="{4A9F94CA-61DE-9ED3-76DD-2CF0129139F6}"/>
          </ac:spMkLst>
        </pc:spChg>
        <pc:spChg chg="add mod ord">
          <ac:chgData name="Isidora Petkovic" userId="3348e85e-7477-4f38-8c74-cb8d4581b7a1" providerId="ADAL" clId="{5C8F431B-A616-48C4-AE5D-1266705931A7}" dt="2022-05-31T14:44:06.682" v="7128" actId="255"/>
          <ac:spMkLst>
            <pc:docMk/>
            <pc:sldMk cId="2020776030" sldId="393"/>
            <ac:spMk id="9" creationId="{C6FC240B-CE5F-5034-0C83-A20F9CB143A1}"/>
          </ac:spMkLst>
        </pc:spChg>
        <pc:picChg chg="del">
          <ac:chgData name="Isidora Petkovic" userId="3348e85e-7477-4f38-8c74-cb8d4581b7a1" providerId="ADAL" clId="{5C8F431B-A616-48C4-AE5D-1266705931A7}" dt="2022-05-19T09:40:44.535" v="3068" actId="478"/>
          <ac:picMkLst>
            <pc:docMk/>
            <pc:sldMk cId="2020776030" sldId="393"/>
            <ac:picMk id="4" creationId="{977D55F2-85B2-7F76-A8B2-D5C743783D3B}"/>
          </ac:picMkLst>
        </pc:picChg>
        <pc:picChg chg="add mod">
          <ac:chgData name="Isidora Petkovic" userId="3348e85e-7477-4f38-8c74-cb8d4581b7a1" providerId="ADAL" clId="{5C8F431B-A616-48C4-AE5D-1266705931A7}" dt="2022-05-19T09:40:49.085" v="3070" actId="1076"/>
          <ac:picMkLst>
            <pc:docMk/>
            <pc:sldMk cId="2020776030" sldId="393"/>
            <ac:picMk id="5" creationId="{27850638-CDEF-54D8-FDEA-5E9901C3C7B8}"/>
          </ac:picMkLst>
        </pc:picChg>
      </pc:sldChg>
      <pc:sldChg chg="new del">
        <pc:chgData name="Isidora Petkovic" userId="3348e85e-7477-4f38-8c74-cb8d4581b7a1" providerId="ADAL" clId="{5C8F431B-A616-48C4-AE5D-1266705931A7}" dt="2022-05-19T09:40:56.099" v="3072" actId="47"/>
        <pc:sldMkLst>
          <pc:docMk/>
          <pc:sldMk cId="1158297961" sldId="394"/>
        </pc:sldMkLst>
      </pc:sldChg>
      <pc:sldChg chg="addSp delSp modSp add mod modClrScheme modShow chgLayout">
        <pc:chgData name="Isidora Petkovic" userId="3348e85e-7477-4f38-8c74-cb8d4581b7a1" providerId="ADAL" clId="{5C8F431B-A616-48C4-AE5D-1266705931A7}" dt="2022-05-31T14:34:14.494" v="7051" actId="20577"/>
        <pc:sldMkLst>
          <pc:docMk/>
          <pc:sldMk cId="4052149580" sldId="394"/>
        </pc:sldMkLst>
        <pc:spChg chg="mod ord">
          <ac:chgData name="Isidora Petkovic" userId="3348e85e-7477-4f38-8c74-cb8d4581b7a1" providerId="ADAL" clId="{5C8F431B-A616-48C4-AE5D-1266705931A7}" dt="2022-05-31T14:24:56.447" v="6999" actId="1038"/>
          <ac:spMkLst>
            <pc:docMk/>
            <pc:sldMk cId="4052149580" sldId="394"/>
            <ac:spMk id="2" creationId="{D5BB0C10-E162-2144-2D10-43B218632AD4}"/>
          </ac:spMkLst>
        </pc:spChg>
        <pc:spChg chg="del mod ord">
          <ac:chgData name="Isidora Petkovic" userId="3348e85e-7477-4f38-8c74-cb8d4581b7a1" providerId="ADAL" clId="{5C8F431B-A616-48C4-AE5D-1266705931A7}" dt="2022-05-31T14:20:08.360" v="6904" actId="478"/>
          <ac:spMkLst>
            <pc:docMk/>
            <pc:sldMk cId="4052149580" sldId="394"/>
            <ac:spMk id="3" creationId="{42C12CE7-A94E-6027-69BB-CD4F8E8B1851}"/>
          </ac:spMkLst>
        </pc:spChg>
        <pc:spChg chg="add mod ord">
          <ac:chgData name="Isidora Petkovic" userId="3348e85e-7477-4f38-8c74-cb8d4581b7a1" providerId="ADAL" clId="{5C8F431B-A616-48C4-AE5D-1266705931A7}" dt="2022-05-31T14:34:14.494" v="7051" actId="20577"/>
          <ac:spMkLst>
            <pc:docMk/>
            <pc:sldMk cId="4052149580" sldId="394"/>
            <ac:spMk id="4" creationId="{CD91A8B2-2668-8CA9-6E26-0ACD6363E468}"/>
          </ac:spMkLst>
        </pc:spChg>
        <pc:spChg chg="add del mod">
          <ac:chgData name="Isidora Petkovic" userId="3348e85e-7477-4f38-8c74-cb8d4581b7a1" providerId="ADAL" clId="{5C8F431B-A616-48C4-AE5D-1266705931A7}" dt="2022-05-31T14:17:44.435" v="6887"/>
          <ac:spMkLst>
            <pc:docMk/>
            <pc:sldMk cId="4052149580" sldId="394"/>
            <ac:spMk id="5" creationId="{BB5C573D-7A84-E7C8-6017-1AB1CAB55C75}"/>
          </ac:spMkLst>
        </pc:spChg>
        <pc:spChg chg="add mod">
          <ac:chgData name="Isidora Petkovic" userId="3348e85e-7477-4f38-8c74-cb8d4581b7a1" providerId="ADAL" clId="{5C8F431B-A616-48C4-AE5D-1266705931A7}" dt="2022-05-24T09:27:02.559" v="5621" actId="1076"/>
          <ac:spMkLst>
            <pc:docMk/>
            <pc:sldMk cId="4052149580" sldId="394"/>
            <ac:spMk id="7" creationId="{9BB805DE-E5BE-C998-0D5D-B1FE1A459A1C}"/>
          </ac:spMkLst>
        </pc:spChg>
        <pc:spChg chg="add del mod">
          <ac:chgData name="Isidora Petkovic" userId="3348e85e-7477-4f38-8c74-cb8d4581b7a1" providerId="ADAL" clId="{5C8F431B-A616-48C4-AE5D-1266705931A7}" dt="2022-05-31T14:17:44.435" v="6887"/>
          <ac:spMkLst>
            <pc:docMk/>
            <pc:sldMk cId="4052149580" sldId="394"/>
            <ac:spMk id="8" creationId="{F8EB8A48-754E-DE7F-2E3D-9510C9E0C8A9}"/>
          </ac:spMkLst>
        </pc:spChg>
        <pc:spChg chg="add del mod">
          <ac:chgData name="Isidora Petkovic" userId="3348e85e-7477-4f38-8c74-cb8d4581b7a1" providerId="ADAL" clId="{5C8F431B-A616-48C4-AE5D-1266705931A7}" dt="2022-05-31T14:17:44.435" v="6887"/>
          <ac:spMkLst>
            <pc:docMk/>
            <pc:sldMk cId="4052149580" sldId="394"/>
            <ac:spMk id="9" creationId="{F8AB609D-1486-A9B4-709D-AD714F4F838A}"/>
          </ac:spMkLst>
        </pc:spChg>
        <pc:spChg chg="add del mod">
          <ac:chgData name="Isidora Petkovic" userId="3348e85e-7477-4f38-8c74-cb8d4581b7a1" providerId="ADAL" clId="{5C8F431B-A616-48C4-AE5D-1266705931A7}" dt="2022-05-31T14:21:42.360" v="6933" actId="478"/>
          <ac:spMkLst>
            <pc:docMk/>
            <pc:sldMk cId="4052149580" sldId="394"/>
            <ac:spMk id="10" creationId="{5BA712DD-6823-D3BB-DD86-EAE5D87DF9C6}"/>
          </ac:spMkLst>
        </pc:spChg>
        <pc:spChg chg="add mod ord">
          <ac:chgData name="Isidora Petkovic" userId="3348e85e-7477-4f38-8c74-cb8d4581b7a1" providerId="ADAL" clId="{5C8F431B-A616-48C4-AE5D-1266705931A7}" dt="2022-05-31T14:28:02.514" v="7007" actId="255"/>
          <ac:spMkLst>
            <pc:docMk/>
            <pc:sldMk cId="4052149580" sldId="394"/>
            <ac:spMk id="11" creationId="{1F40B2CE-7C81-FF4C-0501-DE0569ECEFEF}"/>
          </ac:spMkLst>
        </pc:spChg>
        <pc:picChg chg="del">
          <ac:chgData name="Isidora Petkovic" userId="3348e85e-7477-4f38-8c74-cb8d4581b7a1" providerId="ADAL" clId="{5C8F431B-A616-48C4-AE5D-1266705931A7}" dt="2022-05-19T09:41:06.696" v="3074" actId="478"/>
          <ac:picMkLst>
            <pc:docMk/>
            <pc:sldMk cId="4052149580" sldId="394"/>
            <ac:picMk id="5" creationId="{27850638-CDEF-54D8-FDEA-5E9901C3C7B8}"/>
          </ac:picMkLst>
        </pc:picChg>
        <pc:picChg chg="add mod">
          <ac:chgData name="Isidora Petkovic" userId="3348e85e-7477-4f38-8c74-cb8d4581b7a1" providerId="ADAL" clId="{5C8F431B-A616-48C4-AE5D-1266705931A7}" dt="2022-05-19T09:41:19.730" v="3099" actId="1035"/>
          <ac:picMkLst>
            <pc:docMk/>
            <pc:sldMk cId="4052149580" sldId="394"/>
            <ac:picMk id="6" creationId="{10C7A1B5-EEE0-F898-0659-AA353E0EE251}"/>
          </ac:picMkLst>
        </pc:picChg>
      </pc:sldChg>
      <pc:sldChg chg="addSp delSp modSp del mod ord">
        <pc:chgData name="Isidora Petkovic" userId="3348e85e-7477-4f38-8c74-cb8d4581b7a1" providerId="ADAL" clId="{5C8F431B-A616-48C4-AE5D-1266705931A7}" dt="2022-05-04T11:22:59.495" v="643" actId="47"/>
        <pc:sldMkLst>
          <pc:docMk/>
          <pc:sldMk cId="3532293115" sldId="530"/>
        </pc:sldMkLst>
        <pc:spChg chg="mod">
          <ac:chgData name="Isidora Petkovic" userId="3348e85e-7477-4f38-8c74-cb8d4581b7a1" providerId="ADAL" clId="{5C8F431B-A616-48C4-AE5D-1266705931A7}" dt="2022-05-04T11:13:51.233" v="527" actId="1076"/>
          <ac:spMkLst>
            <pc:docMk/>
            <pc:sldMk cId="3532293115" sldId="530"/>
            <ac:spMk id="2" creationId="{00000000-0000-0000-0000-000000000000}"/>
          </ac:spMkLst>
        </pc:spChg>
        <pc:spChg chg="mod">
          <ac:chgData name="Isidora Petkovic" userId="3348e85e-7477-4f38-8c74-cb8d4581b7a1" providerId="ADAL" clId="{5C8F431B-A616-48C4-AE5D-1266705931A7}" dt="2022-05-04T11:08:40.934" v="424" actId="1076"/>
          <ac:spMkLst>
            <pc:docMk/>
            <pc:sldMk cId="3532293115" sldId="530"/>
            <ac:spMk id="12" creationId="{79B98C6C-1A76-4C91-8B45-1FF68872615D}"/>
          </ac:spMkLst>
        </pc:spChg>
        <pc:spChg chg="mod">
          <ac:chgData name="Isidora Petkovic" userId="3348e85e-7477-4f38-8c74-cb8d4581b7a1" providerId="ADAL" clId="{5C8F431B-A616-48C4-AE5D-1266705931A7}" dt="2022-05-04T11:08:40.934" v="424" actId="1076"/>
          <ac:spMkLst>
            <pc:docMk/>
            <pc:sldMk cId="3532293115" sldId="530"/>
            <ac:spMk id="13" creationId="{54C95C0C-E503-406F-A60E-BDC2C38EF061}"/>
          </ac:spMkLst>
        </pc:spChg>
        <pc:picChg chg="del">
          <ac:chgData name="Isidora Petkovic" userId="3348e85e-7477-4f38-8c74-cb8d4581b7a1" providerId="ADAL" clId="{5C8F431B-A616-48C4-AE5D-1266705931A7}" dt="2022-05-04T11:02:31.999" v="379" actId="478"/>
          <ac:picMkLst>
            <pc:docMk/>
            <pc:sldMk cId="3532293115" sldId="530"/>
            <ac:picMk id="4" creationId="{2D664EC9-4714-46F9-96A1-5F7649D597A4}"/>
          </ac:picMkLst>
        </pc:picChg>
        <pc:picChg chg="del mod">
          <ac:chgData name="Isidora Petkovic" userId="3348e85e-7477-4f38-8c74-cb8d4581b7a1" providerId="ADAL" clId="{5C8F431B-A616-48C4-AE5D-1266705931A7}" dt="2022-05-04T11:11:34.683" v="452" actId="478"/>
          <ac:picMkLst>
            <pc:docMk/>
            <pc:sldMk cId="3532293115" sldId="530"/>
            <ac:picMk id="5" creationId="{1B1D9A11-0926-42D6-B75B-CF0AA518F1CC}"/>
          </ac:picMkLst>
        </pc:picChg>
        <pc:picChg chg="mod">
          <ac:chgData name="Isidora Petkovic" userId="3348e85e-7477-4f38-8c74-cb8d4581b7a1" providerId="ADAL" clId="{5C8F431B-A616-48C4-AE5D-1266705931A7}" dt="2022-05-04T11:14:22.629" v="540" actId="1037"/>
          <ac:picMkLst>
            <pc:docMk/>
            <pc:sldMk cId="3532293115" sldId="530"/>
            <ac:picMk id="6" creationId="{64485A28-32B5-4F4F-AB0A-75C8A61D9C7A}"/>
          </ac:picMkLst>
        </pc:picChg>
        <pc:picChg chg="del">
          <ac:chgData name="Isidora Petkovic" userId="3348e85e-7477-4f38-8c74-cb8d4581b7a1" providerId="ADAL" clId="{5C8F431B-A616-48C4-AE5D-1266705931A7}" dt="2022-05-04T11:02:31.580" v="378" actId="478"/>
          <ac:picMkLst>
            <pc:docMk/>
            <pc:sldMk cId="3532293115" sldId="530"/>
            <ac:picMk id="7" creationId="{60476B42-03BC-414D-A7A6-D301A2EEB2CF}"/>
          </ac:picMkLst>
        </pc:picChg>
        <pc:picChg chg="del">
          <ac:chgData name="Isidora Petkovic" userId="3348e85e-7477-4f38-8c74-cb8d4581b7a1" providerId="ADAL" clId="{5C8F431B-A616-48C4-AE5D-1266705931A7}" dt="2022-05-04T11:02:31.060" v="377" actId="478"/>
          <ac:picMkLst>
            <pc:docMk/>
            <pc:sldMk cId="3532293115" sldId="530"/>
            <ac:picMk id="14" creationId="{0284DA17-CF06-49DB-ACBF-5F8E130B9111}"/>
          </ac:picMkLst>
        </pc:picChg>
        <pc:picChg chg="del mod">
          <ac:chgData name="Isidora Petkovic" userId="3348e85e-7477-4f38-8c74-cb8d4581b7a1" providerId="ADAL" clId="{5C8F431B-A616-48C4-AE5D-1266705931A7}" dt="2022-05-04T11:11:34.228" v="451" actId="478"/>
          <ac:picMkLst>
            <pc:docMk/>
            <pc:sldMk cId="3532293115" sldId="530"/>
            <ac:picMk id="15" creationId="{096EA508-E444-49AC-85C8-27D7BC620A36}"/>
          </ac:picMkLst>
        </pc:picChg>
        <pc:picChg chg="mod">
          <ac:chgData name="Isidora Petkovic" userId="3348e85e-7477-4f38-8c74-cb8d4581b7a1" providerId="ADAL" clId="{5C8F431B-A616-48C4-AE5D-1266705931A7}" dt="2022-05-04T11:12:54.302" v="469" actId="1037"/>
          <ac:picMkLst>
            <pc:docMk/>
            <pc:sldMk cId="3532293115" sldId="530"/>
            <ac:picMk id="17" creationId="{420BD4B6-0262-4FE8-86DE-D91318D33CC6}"/>
          </ac:picMkLst>
        </pc:picChg>
        <pc:picChg chg="mod">
          <ac:chgData name="Isidora Petkovic" userId="3348e85e-7477-4f38-8c74-cb8d4581b7a1" providerId="ADAL" clId="{5C8F431B-A616-48C4-AE5D-1266705931A7}" dt="2022-05-04T11:12:20.108" v="462" actId="14100"/>
          <ac:picMkLst>
            <pc:docMk/>
            <pc:sldMk cId="3532293115" sldId="530"/>
            <ac:picMk id="19" creationId="{7E82236F-DCDC-45E6-A97F-39D5CDB1CBBD}"/>
          </ac:picMkLst>
        </pc:picChg>
        <pc:picChg chg="mod">
          <ac:chgData name="Isidora Petkovic" userId="3348e85e-7477-4f38-8c74-cb8d4581b7a1" providerId="ADAL" clId="{5C8F431B-A616-48C4-AE5D-1266705931A7}" dt="2022-05-04T11:16:59.340" v="588" actId="1076"/>
          <ac:picMkLst>
            <pc:docMk/>
            <pc:sldMk cId="3532293115" sldId="530"/>
            <ac:picMk id="24" creationId="{168B1D82-3F22-4596-8C58-B04A36E5D8B4}"/>
          </ac:picMkLst>
        </pc:picChg>
        <pc:picChg chg="del mod">
          <ac:chgData name="Isidora Petkovic" userId="3348e85e-7477-4f38-8c74-cb8d4581b7a1" providerId="ADAL" clId="{5C8F431B-A616-48C4-AE5D-1266705931A7}" dt="2022-05-04T11:14:51.893" v="551" actId="478"/>
          <ac:picMkLst>
            <pc:docMk/>
            <pc:sldMk cId="3532293115" sldId="530"/>
            <ac:picMk id="25" creationId="{B809D800-BAFD-4EA1-AAE4-3A5BB6729AD9}"/>
          </ac:picMkLst>
        </pc:picChg>
        <pc:picChg chg="mod">
          <ac:chgData name="Isidora Petkovic" userId="3348e85e-7477-4f38-8c74-cb8d4581b7a1" providerId="ADAL" clId="{5C8F431B-A616-48C4-AE5D-1266705931A7}" dt="2022-05-04T11:15:12.624" v="558" actId="1036"/>
          <ac:picMkLst>
            <pc:docMk/>
            <pc:sldMk cId="3532293115" sldId="530"/>
            <ac:picMk id="27" creationId="{98095A08-2D0A-4B74-A421-5C4EEB61136C}"/>
          </ac:picMkLst>
        </pc:picChg>
        <pc:picChg chg="mod">
          <ac:chgData name="Isidora Petkovic" userId="3348e85e-7477-4f38-8c74-cb8d4581b7a1" providerId="ADAL" clId="{5C8F431B-A616-48C4-AE5D-1266705931A7}" dt="2022-05-04T11:17:08.182" v="590" actId="14100"/>
          <ac:picMkLst>
            <pc:docMk/>
            <pc:sldMk cId="3532293115" sldId="530"/>
            <ac:picMk id="29" creationId="{FDF9696F-AC13-45E7-A2F8-B13DA36AF54C}"/>
          </ac:picMkLst>
        </pc:picChg>
        <pc:picChg chg="mod">
          <ac:chgData name="Isidora Petkovic" userId="3348e85e-7477-4f38-8c74-cb8d4581b7a1" providerId="ADAL" clId="{5C8F431B-A616-48C4-AE5D-1266705931A7}" dt="2022-05-04T11:17:17.633" v="596" actId="1037"/>
          <ac:picMkLst>
            <pc:docMk/>
            <pc:sldMk cId="3532293115" sldId="530"/>
            <ac:picMk id="31" creationId="{F437A454-97C3-44A4-A243-534DF93A4FF9}"/>
          </ac:picMkLst>
        </pc:picChg>
        <pc:picChg chg="mod">
          <ac:chgData name="Isidora Petkovic" userId="3348e85e-7477-4f38-8c74-cb8d4581b7a1" providerId="ADAL" clId="{5C8F431B-A616-48C4-AE5D-1266705931A7}" dt="2022-05-04T11:14:46.385" v="549" actId="1035"/>
          <ac:picMkLst>
            <pc:docMk/>
            <pc:sldMk cId="3532293115" sldId="530"/>
            <ac:picMk id="32" creationId="{4A526751-BFEC-4EBD-B2A9-A9A2C7555777}"/>
          </ac:picMkLst>
        </pc:picChg>
        <pc:picChg chg="mod">
          <ac:chgData name="Isidora Petkovic" userId="3348e85e-7477-4f38-8c74-cb8d4581b7a1" providerId="ADAL" clId="{5C8F431B-A616-48C4-AE5D-1266705931A7}" dt="2022-05-04T11:12:34.474" v="464" actId="1076"/>
          <ac:picMkLst>
            <pc:docMk/>
            <pc:sldMk cId="3532293115" sldId="530"/>
            <ac:picMk id="35" creationId="{B390A2F9-46A3-48BA-A97B-47CF824E3414}"/>
          </ac:picMkLst>
        </pc:picChg>
        <pc:picChg chg="mod">
          <ac:chgData name="Isidora Petkovic" userId="3348e85e-7477-4f38-8c74-cb8d4581b7a1" providerId="ADAL" clId="{5C8F431B-A616-48C4-AE5D-1266705931A7}" dt="2022-05-04T11:12:53.045" v="468" actId="1036"/>
          <ac:picMkLst>
            <pc:docMk/>
            <pc:sldMk cId="3532293115" sldId="530"/>
            <ac:picMk id="37" creationId="{1C3428FA-937B-49B6-BECF-2DCEB7F646A9}"/>
          </ac:picMkLst>
        </pc:picChg>
        <pc:picChg chg="mod">
          <ac:chgData name="Isidora Petkovic" userId="3348e85e-7477-4f38-8c74-cb8d4581b7a1" providerId="ADAL" clId="{5C8F431B-A616-48C4-AE5D-1266705931A7}" dt="2022-05-04T11:14:01.120" v="530" actId="1036"/>
          <ac:picMkLst>
            <pc:docMk/>
            <pc:sldMk cId="3532293115" sldId="530"/>
            <ac:picMk id="39" creationId="{B8CA14E6-6A50-4677-93AC-B3D4242F594B}"/>
          </ac:picMkLst>
        </pc:picChg>
        <pc:picChg chg="mod">
          <ac:chgData name="Isidora Petkovic" userId="3348e85e-7477-4f38-8c74-cb8d4581b7a1" providerId="ADAL" clId="{5C8F431B-A616-48C4-AE5D-1266705931A7}" dt="2022-05-04T11:13:47.107" v="526" actId="1035"/>
          <ac:picMkLst>
            <pc:docMk/>
            <pc:sldMk cId="3532293115" sldId="530"/>
            <ac:picMk id="41" creationId="{EA29A9BC-BBAD-43C4-A9A1-10E6CE8A5892}"/>
          </ac:picMkLst>
        </pc:picChg>
        <pc:picChg chg="mod">
          <ac:chgData name="Isidora Petkovic" userId="3348e85e-7477-4f38-8c74-cb8d4581b7a1" providerId="ADAL" clId="{5C8F431B-A616-48C4-AE5D-1266705931A7}" dt="2022-05-04T11:17:33.463" v="602" actId="1035"/>
          <ac:picMkLst>
            <pc:docMk/>
            <pc:sldMk cId="3532293115" sldId="530"/>
            <ac:picMk id="42" creationId="{303D3286-DE81-436F-8EFE-D36A78C03D92}"/>
          </ac:picMkLst>
        </pc:picChg>
        <pc:picChg chg="mod">
          <ac:chgData name="Isidora Petkovic" userId="3348e85e-7477-4f38-8c74-cb8d4581b7a1" providerId="ADAL" clId="{5C8F431B-A616-48C4-AE5D-1266705931A7}" dt="2022-05-04T11:13:59.145" v="529" actId="1036"/>
          <ac:picMkLst>
            <pc:docMk/>
            <pc:sldMk cId="3532293115" sldId="530"/>
            <ac:picMk id="43" creationId="{1A1AF6E3-C69E-47BA-9128-E31A6CE40C4E}"/>
          </ac:picMkLst>
        </pc:picChg>
        <pc:picChg chg="mod">
          <ac:chgData name="Isidora Petkovic" userId="3348e85e-7477-4f38-8c74-cb8d4581b7a1" providerId="ADAL" clId="{5C8F431B-A616-48C4-AE5D-1266705931A7}" dt="2022-05-04T11:12:42.255" v="465" actId="1076"/>
          <ac:picMkLst>
            <pc:docMk/>
            <pc:sldMk cId="3532293115" sldId="530"/>
            <ac:picMk id="44" creationId="{E65A13BF-035D-4F90-9ABD-43D2B7B61188}"/>
          </ac:picMkLst>
        </pc:picChg>
        <pc:picChg chg="mod">
          <ac:chgData name="Isidora Petkovic" userId="3348e85e-7477-4f38-8c74-cb8d4581b7a1" providerId="ADAL" clId="{5C8F431B-A616-48C4-AE5D-1266705931A7}" dt="2022-05-04T11:14:41.660" v="547" actId="1076"/>
          <ac:picMkLst>
            <pc:docMk/>
            <pc:sldMk cId="3532293115" sldId="530"/>
            <ac:picMk id="45" creationId="{36F1DABF-76B4-4E5E-8AF0-B4B0CBD5B4CA}"/>
          </ac:picMkLst>
        </pc:picChg>
        <pc:picChg chg="mod">
          <ac:chgData name="Isidora Petkovic" userId="3348e85e-7477-4f38-8c74-cb8d4581b7a1" providerId="ADAL" clId="{5C8F431B-A616-48C4-AE5D-1266705931A7}" dt="2022-05-04T11:14:58.205" v="553" actId="1076"/>
          <ac:picMkLst>
            <pc:docMk/>
            <pc:sldMk cId="3532293115" sldId="530"/>
            <ac:picMk id="46" creationId="{7080FA6F-FBF6-4BB1-BA79-60D6F47EF023}"/>
          </ac:picMkLst>
        </pc:picChg>
        <pc:picChg chg="mod">
          <ac:chgData name="Isidora Petkovic" userId="3348e85e-7477-4f38-8c74-cb8d4581b7a1" providerId="ADAL" clId="{5C8F431B-A616-48C4-AE5D-1266705931A7}" dt="2022-05-04T11:17:04.718" v="589" actId="14100"/>
          <ac:picMkLst>
            <pc:docMk/>
            <pc:sldMk cId="3532293115" sldId="530"/>
            <ac:picMk id="47" creationId="{C1F8DA24-375E-45DD-B0DA-5AE426B0FC64}"/>
          </ac:picMkLst>
        </pc:picChg>
        <pc:picChg chg="add mod">
          <ac:chgData name="Isidora Petkovic" userId="3348e85e-7477-4f38-8c74-cb8d4581b7a1" providerId="ADAL" clId="{5C8F431B-A616-48C4-AE5D-1266705931A7}" dt="2022-05-04T11:12:49.259" v="466" actId="1076"/>
          <ac:picMkLst>
            <pc:docMk/>
            <pc:sldMk cId="3532293115" sldId="530"/>
            <ac:picMk id="48" creationId="{0E8477DA-0D4C-4473-99A9-7DFE09C77943}"/>
          </ac:picMkLst>
        </pc:picChg>
        <pc:picChg chg="add mod">
          <ac:chgData name="Isidora Petkovic" userId="3348e85e-7477-4f38-8c74-cb8d4581b7a1" providerId="ADAL" clId="{5C8F431B-A616-48C4-AE5D-1266705931A7}" dt="2022-05-04T11:12:50.962" v="467" actId="1037"/>
          <ac:picMkLst>
            <pc:docMk/>
            <pc:sldMk cId="3532293115" sldId="530"/>
            <ac:picMk id="49" creationId="{C6BC397C-7D39-4D6A-827E-7F0C5FCA16C4}"/>
          </ac:picMkLst>
        </pc:picChg>
        <pc:picChg chg="add mod">
          <ac:chgData name="Isidora Petkovic" userId="3348e85e-7477-4f38-8c74-cb8d4581b7a1" providerId="ADAL" clId="{5C8F431B-A616-48C4-AE5D-1266705931A7}" dt="2022-05-04T11:14:02.290" v="531" actId="1036"/>
          <ac:picMkLst>
            <pc:docMk/>
            <pc:sldMk cId="3532293115" sldId="530"/>
            <ac:picMk id="50" creationId="{13F94BB4-70D7-4FD4-86AC-BBC790403C39}"/>
          </ac:picMkLst>
        </pc:picChg>
        <pc:picChg chg="mod">
          <ac:chgData name="Isidora Petkovic" userId="3348e85e-7477-4f38-8c74-cb8d4581b7a1" providerId="ADAL" clId="{5C8F431B-A616-48C4-AE5D-1266705931A7}" dt="2022-05-04T11:17:15.872" v="595" actId="1037"/>
          <ac:picMkLst>
            <pc:docMk/>
            <pc:sldMk cId="3532293115" sldId="530"/>
            <ac:picMk id="51" creationId="{40446F67-DEB3-4A45-AE1F-674F9334CED7}"/>
          </ac:picMkLst>
        </pc:picChg>
        <pc:picChg chg="add mod">
          <ac:chgData name="Isidora Petkovic" userId="3348e85e-7477-4f38-8c74-cb8d4581b7a1" providerId="ADAL" clId="{5C8F431B-A616-48C4-AE5D-1266705931A7}" dt="2022-05-04T11:14:06.266" v="535" actId="1035"/>
          <ac:picMkLst>
            <pc:docMk/>
            <pc:sldMk cId="3532293115" sldId="530"/>
            <ac:picMk id="52" creationId="{ABA58CE6-BB92-4699-A6EA-23C8AB63EF98}"/>
          </ac:picMkLst>
        </pc:picChg>
        <pc:picChg chg="mod">
          <ac:chgData name="Isidora Petkovic" userId="3348e85e-7477-4f38-8c74-cb8d4581b7a1" providerId="ADAL" clId="{5C8F431B-A616-48C4-AE5D-1266705931A7}" dt="2022-05-04T11:16:24.796" v="581" actId="1076"/>
          <ac:picMkLst>
            <pc:docMk/>
            <pc:sldMk cId="3532293115" sldId="530"/>
            <ac:picMk id="53" creationId="{454808E4-0141-43BA-9F7E-F9A7EC36ECA2}"/>
          </ac:picMkLst>
        </pc:picChg>
        <pc:picChg chg="add mod">
          <ac:chgData name="Isidora Petkovic" userId="3348e85e-7477-4f38-8c74-cb8d4581b7a1" providerId="ADAL" clId="{5C8F431B-A616-48C4-AE5D-1266705931A7}" dt="2022-05-04T11:14:28.464" v="544" actId="1037"/>
          <ac:picMkLst>
            <pc:docMk/>
            <pc:sldMk cId="3532293115" sldId="530"/>
            <ac:picMk id="54" creationId="{9DFD36A0-6C91-4F60-BCAE-0364B98EC3DD}"/>
          </ac:picMkLst>
        </pc:picChg>
        <pc:picChg chg="mod">
          <ac:chgData name="Isidora Petkovic" userId="3348e85e-7477-4f38-8c74-cb8d4581b7a1" providerId="ADAL" clId="{5C8F431B-A616-48C4-AE5D-1266705931A7}" dt="2022-05-04T11:12:42.255" v="465" actId="1076"/>
          <ac:picMkLst>
            <pc:docMk/>
            <pc:sldMk cId="3532293115" sldId="530"/>
            <ac:picMk id="55" creationId="{4D2413B2-6872-4035-9A79-E47B081C1ABE}"/>
          </ac:picMkLst>
        </pc:picChg>
        <pc:picChg chg="add mod">
          <ac:chgData name="Isidora Petkovic" userId="3348e85e-7477-4f38-8c74-cb8d4581b7a1" providerId="ADAL" clId="{5C8F431B-A616-48C4-AE5D-1266705931A7}" dt="2022-05-04T11:14:33.484" v="545" actId="1076"/>
          <ac:picMkLst>
            <pc:docMk/>
            <pc:sldMk cId="3532293115" sldId="530"/>
            <ac:picMk id="56" creationId="{78181B58-49C6-49A4-B29D-C4FB072F361E}"/>
          </ac:picMkLst>
        </pc:picChg>
        <pc:picChg chg="add mod">
          <ac:chgData name="Isidora Petkovic" userId="3348e85e-7477-4f38-8c74-cb8d4581b7a1" providerId="ADAL" clId="{5C8F431B-A616-48C4-AE5D-1266705931A7}" dt="2022-05-04T11:15:14.510" v="559" actId="1036"/>
          <ac:picMkLst>
            <pc:docMk/>
            <pc:sldMk cId="3532293115" sldId="530"/>
            <ac:picMk id="57" creationId="{247F617F-CAC3-48C5-BC83-5E1A8867C453}"/>
          </ac:picMkLst>
        </pc:picChg>
        <pc:picChg chg="add mod">
          <ac:chgData name="Isidora Petkovic" userId="3348e85e-7477-4f38-8c74-cb8d4581b7a1" providerId="ADAL" clId="{5C8F431B-A616-48C4-AE5D-1266705931A7}" dt="2022-05-04T11:16:18.379" v="580" actId="1036"/>
          <ac:picMkLst>
            <pc:docMk/>
            <pc:sldMk cId="3532293115" sldId="530"/>
            <ac:picMk id="58" creationId="{69966371-DE67-43AA-B199-5F9AD480F257}"/>
          </ac:picMkLst>
        </pc:picChg>
        <pc:picChg chg="add mod">
          <ac:chgData name="Isidora Petkovic" userId="3348e85e-7477-4f38-8c74-cb8d4581b7a1" providerId="ADAL" clId="{5C8F431B-A616-48C4-AE5D-1266705931A7}" dt="2022-05-04T11:15:59.429" v="572" actId="1036"/>
          <ac:picMkLst>
            <pc:docMk/>
            <pc:sldMk cId="3532293115" sldId="530"/>
            <ac:picMk id="59" creationId="{A4CF2E2C-35E5-450A-9866-439FFD2F7093}"/>
          </ac:picMkLst>
        </pc:picChg>
        <pc:picChg chg="add mod">
          <ac:chgData name="Isidora Petkovic" userId="3348e85e-7477-4f38-8c74-cb8d4581b7a1" providerId="ADAL" clId="{5C8F431B-A616-48C4-AE5D-1266705931A7}" dt="2022-05-04T11:17:22.113" v="599" actId="1037"/>
          <ac:picMkLst>
            <pc:docMk/>
            <pc:sldMk cId="3532293115" sldId="530"/>
            <ac:picMk id="60" creationId="{AA08031E-3D8D-4138-BBD9-7CF9467B0FF9}"/>
          </ac:picMkLst>
        </pc:picChg>
        <pc:picChg chg="mod">
          <ac:chgData name="Isidora Petkovic" userId="3348e85e-7477-4f38-8c74-cb8d4581b7a1" providerId="ADAL" clId="{5C8F431B-A616-48C4-AE5D-1266705931A7}" dt="2022-05-04T11:13:47.107" v="526" actId="1035"/>
          <ac:picMkLst>
            <pc:docMk/>
            <pc:sldMk cId="3532293115" sldId="530"/>
            <ac:picMk id="61" creationId="{07DD1F27-BE86-45FF-9FC8-0A26024FF346}"/>
          </ac:picMkLst>
        </pc:picChg>
        <pc:picChg chg="add mod">
          <ac:chgData name="Isidora Petkovic" userId="3348e85e-7477-4f38-8c74-cb8d4581b7a1" providerId="ADAL" clId="{5C8F431B-A616-48C4-AE5D-1266705931A7}" dt="2022-05-04T11:17:36.744" v="603" actId="1076"/>
          <ac:picMkLst>
            <pc:docMk/>
            <pc:sldMk cId="3532293115" sldId="530"/>
            <ac:picMk id="62" creationId="{350889A0-8F93-481B-BE37-E77884823684}"/>
          </ac:picMkLst>
        </pc:picChg>
        <pc:picChg chg="del">
          <ac:chgData name="Isidora Petkovic" userId="3348e85e-7477-4f38-8c74-cb8d4581b7a1" providerId="ADAL" clId="{5C8F431B-A616-48C4-AE5D-1266705931A7}" dt="2022-05-04T11:02:32.364" v="380" actId="478"/>
          <ac:picMkLst>
            <pc:docMk/>
            <pc:sldMk cId="3532293115" sldId="530"/>
            <ac:picMk id="63" creationId="{B482EC9F-B2C0-424B-8623-F9F1BB97D3D3}"/>
          </ac:picMkLst>
        </pc:picChg>
        <pc:picChg chg="add mod">
          <ac:chgData name="Isidora Petkovic" userId="3348e85e-7477-4f38-8c74-cb8d4581b7a1" providerId="ADAL" clId="{5C8F431B-A616-48C4-AE5D-1266705931A7}" dt="2022-05-04T11:13:47.107" v="526" actId="1035"/>
          <ac:picMkLst>
            <pc:docMk/>
            <pc:sldMk cId="3532293115" sldId="530"/>
            <ac:picMk id="64" creationId="{F4228D0E-D8FD-4989-A44C-E33B773FF1C7}"/>
          </ac:picMkLst>
        </pc:picChg>
        <pc:picChg chg="add mod">
          <ac:chgData name="Isidora Petkovic" userId="3348e85e-7477-4f38-8c74-cb8d4581b7a1" providerId="ADAL" clId="{5C8F431B-A616-48C4-AE5D-1266705931A7}" dt="2022-05-04T11:13:47.107" v="526" actId="1035"/>
          <ac:picMkLst>
            <pc:docMk/>
            <pc:sldMk cId="3532293115" sldId="530"/>
            <ac:picMk id="65" creationId="{DE43DD23-EE06-4605-8A4C-B5F80CF10D72}"/>
          </ac:picMkLst>
        </pc:picChg>
        <pc:picChg chg="add mod">
          <ac:chgData name="Isidora Petkovic" userId="3348e85e-7477-4f38-8c74-cb8d4581b7a1" providerId="ADAL" clId="{5C8F431B-A616-48C4-AE5D-1266705931A7}" dt="2022-05-04T11:16:14.225" v="578" actId="1035"/>
          <ac:picMkLst>
            <pc:docMk/>
            <pc:sldMk cId="3532293115" sldId="530"/>
            <ac:picMk id="66" creationId="{4C2C3CB8-9CC6-4D17-97E6-0868525F894E}"/>
          </ac:picMkLst>
        </pc:picChg>
        <pc:picChg chg="mod">
          <ac:chgData name="Isidora Petkovic" userId="3348e85e-7477-4f38-8c74-cb8d4581b7a1" providerId="ADAL" clId="{5C8F431B-A616-48C4-AE5D-1266705931A7}" dt="2022-05-04T11:14:36.811" v="546" actId="1076"/>
          <ac:picMkLst>
            <pc:docMk/>
            <pc:sldMk cId="3532293115" sldId="530"/>
            <ac:picMk id="67" creationId="{BEF03A62-4733-489A-A01F-66BF3F34F6BA}"/>
          </ac:picMkLst>
        </pc:picChg>
        <pc:picChg chg="add del mod">
          <ac:chgData name="Isidora Petkovic" userId="3348e85e-7477-4f38-8c74-cb8d4581b7a1" providerId="ADAL" clId="{5C8F431B-A616-48C4-AE5D-1266705931A7}" dt="2022-05-04T11:12:05.142" v="460" actId="478"/>
          <ac:picMkLst>
            <pc:docMk/>
            <pc:sldMk cId="3532293115" sldId="530"/>
            <ac:picMk id="68" creationId="{BCB8E4D9-E431-4AF7-A8D8-E982D7051E34}"/>
          </ac:picMkLst>
        </pc:picChg>
        <pc:picChg chg="add mod">
          <ac:chgData name="Isidora Petkovic" userId="3348e85e-7477-4f38-8c74-cb8d4581b7a1" providerId="ADAL" clId="{5C8F431B-A616-48C4-AE5D-1266705931A7}" dt="2022-05-04T11:19:04.786" v="607" actId="1037"/>
          <ac:picMkLst>
            <pc:docMk/>
            <pc:sldMk cId="3532293115" sldId="530"/>
            <ac:picMk id="69" creationId="{93FABA72-7B54-470D-ACA7-6E5C3D073188}"/>
          </ac:picMkLst>
        </pc:picChg>
        <pc:picChg chg="mod">
          <ac:chgData name="Isidora Petkovic" userId="3348e85e-7477-4f38-8c74-cb8d4581b7a1" providerId="ADAL" clId="{5C8F431B-A616-48C4-AE5D-1266705931A7}" dt="2022-05-04T11:16:01.002" v="573" actId="1036"/>
          <ac:picMkLst>
            <pc:docMk/>
            <pc:sldMk cId="3532293115" sldId="530"/>
            <ac:picMk id="71" creationId="{E7298622-0697-4D98-8A4B-DF643C30955A}"/>
          </ac:picMkLst>
        </pc:picChg>
        <pc:picChg chg="mod">
          <ac:chgData name="Isidora Petkovic" userId="3348e85e-7477-4f38-8c74-cb8d4581b7a1" providerId="ADAL" clId="{5C8F431B-A616-48C4-AE5D-1266705931A7}" dt="2022-05-04T11:14:12.313" v="536" actId="1076"/>
          <ac:picMkLst>
            <pc:docMk/>
            <pc:sldMk cId="3532293115" sldId="530"/>
            <ac:picMk id="73" creationId="{A710B6A0-699B-47E7-90C8-E658630EB12E}"/>
          </ac:picMkLst>
        </pc:picChg>
        <pc:picChg chg="mod">
          <ac:chgData name="Isidora Petkovic" userId="3348e85e-7477-4f38-8c74-cb8d4581b7a1" providerId="ADAL" clId="{5C8F431B-A616-48C4-AE5D-1266705931A7}" dt="2022-05-04T11:16:52.340" v="587" actId="1076"/>
          <ac:picMkLst>
            <pc:docMk/>
            <pc:sldMk cId="3532293115" sldId="530"/>
            <ac:picMk id="75" creationId="{12B5D6E4-458E-44FC-AC62-9FE0CFB49610}"/>
          </ac:picMkLst>
        </pc:picChg>
        <pc:picChg chg="mod">
          <ac:chgData name="Isidora Petkovic" userId="3348e85e-7477-4f38-8c74-cb8d4581b7a1" providerId="ADAL" clId="{5C8F431B-A616-48C4-AE5D-1266705931A7}" dt="2022-05-04T11:17:20.872" v="598" actId="1037"/>
          <ac:picMkLst>
            <pc:docMk/>
            <pc:sldMk cId="3532293115" sldId="530"/>
            <ac:picMk id="77" creationId="{2D807B0A-E052-4F6E-B10A-A760E64A3BB4}"/>
          </ac:picMkLst>
        </pc:picChg>
        <pc:picChg chg="del mod">
          <ac:chgData name="Isidora Petkovic" userId="3348e85e-7477-4f38-8c74-cb8d4581b7a1" providerId="ADAL" clId="{5C8F431B-A616-48C4-AE5D-1266705931A7}" dt="2022-05-04T11:11:33.565" v="450" actId="478"/>
          <ac:picMkLst>
            <pc:docMk/>
            <pc:sldMk cId="3532293115" sldId="530"/>
            <ac:picMk id="83" creationId="{02FF43D2-1C12-4762-A69F-EB598F400100}"/>
          </ac:picMkLst>
        </pc:picChg>
        <pc:picChg chg="mod">
          <ac:chgData name="Isidora Petkovic" userId="3348e85e-7477-4f38-8c74-cb8d4581b7a1" providerId="ADAL" clId="{5C8F431B-A616-48C4-AE5D-1266705931A7}" dt="2022-05-04T11:16:02.675" v="574" actId="1036"/>
          <ac:picMkLst>
            <pc:docMk/>
            <pc:sldMk cId="3532293115" sldId="530"/>
            <ac:picMk id="85" creationId="{8C4C7F09-53DC-4707-945B-265E619A4B39}"/>
          </ac:picMkLst>
        </pc:picChg>
        <pc:picChg chg="del">
          <ac:chgData name="Isidora Petkovic" userId="3348e85e-7477-4f38-8c74-cb8d4581b7a1" providerId="ADAL" clId="{5C8F431B-A616-48C4-AE5D-1266705931A7}" dt="2022-05-04T11:02:30.429" v="376" actId="478"/>
          <ac:picMkLst>
            <pc:docMk/>
            <pc:sldMk cId="3532293115" sldId="530"/>
            <ac:picMk id="87" creationId="{5776B64E-DCC4-449C-BC96-F604B545C227}"/>
          </ac:picMkLst>
        </pc:picChg>
        <pc:picChg chg="mod">
          <ac:chgData name="Isidora Petkovic" userId="3348e85e-7477-4f38-8c74-cb8d4581b7a1" providerId="ADAL" clId="{5C8F431B-A616-48C4-AE5D-1266705931A7}" dt="2022-05-04T11:14:16.718" v="538" actId="1037"/>
          <ac:picMkLst>
            <pc:docMk/>
            <pc:sldMk cId="3532293115" sldId="530"/>
            <ac:picMk id="89" creationId="{E466D82C-D9EC-4287-8DCE-CD1F8C0A7A3A}"/>
          </ac:picMkLst>
        </pc:picChg>
      </pc:sldChg>
      <pc:sldMasterChg chg="modSp mod addSldLayout delSldLayout modSldLayout">
        <pc:chgData name="Isidora Petkovic" userId="3348e85e-7477-4f38-8c74-cb8d4581b7a1" providerId="ADAL" clId="{5C8F431B-A616-48C4-AE5D-1266705931A7}" dt="2022-05-31T14:23:32.626" v="6959" actId="2890"/>
        <pc:sldMasterMkLst>
          <pc:docMk/>
          <pc:sldMasterMk cId="2554930671" sldId="2147483648"/>
        </pc:sldMasterMkLst>
        <pc:spChg chg="mod">
          <ac:chgData name="Isidora Petkovic" userId="3348e85e-7477-4f38-8c74-cb8d4581b7a1" providerId="ADAL" clId="{5C8F431B-A616-48C4-AE5D-1266705931A7}" dt="2022-05-12T08:53:54.708" v="2019" actId="120"/>
          <ac:spMkLst>
            <pc:docMk/>
            <pc:sldMasterMk cId="2554930671" sldId="2147483648"/>
            <ac:spMk id="2" creationId="{C05E4DA8-2BAC-483E-895A-CE62C778E899}"/>
          </ac:spMkLst>
        </pc:spChg>
        <pc:sldLayoutChg chg="modSp">
          <pc:chgData name="Isidora Petkovic" userId="3348e85e-7477-4f38-8c74-cb8d4581b7a1" providerId="ADAL" clId="{5C8F431B-A616-48C4-AE5D-1266705931A7}" dt="2022-05-12T08:21:53.497" v="1762" actId="20577"/>
          <pc:sldLayoutMkLst>
            <pc:docMk/>
            <pc:sldMasterMk cId="2554930671" sldId="2147483648"/>
            <pc:sldLayoutMk cId="3730286000" sldId="2147483649"/>
          </pc:sldLayoutMkLst>
          <pc:spChg chg="mod">
            <ac:chgData name="Isidora Petkovic" userId="3348e85e-7477-4f38-8c74-cb8d4581b7a1" providerId="ADAL" clId="{5C8F431B-A616-48C4-AE5D-1266705931A7}" dt="2022-05-12T08:21:53.497" v="1762" actId="20577"/>
            <ac:spMkLst>
              <pc:docMk/>
              <pc:sldMasterMk cId="2554930671" sldId="2147483648"/>
              <pc:sldLayoutMk cId="3730286000" sldId="2147483649"/>
              <ac:spMk id="8" creationId="{13D105E0-BDB0-4ACC-A775-51F3067E7606}"/>
            </ac:spMkLst>
          </pc:spChg>
        </pc:sldLayoutChg>
        <pc:sldLayoutChg chg="modSp">
          <pc:chgData name="Isidora Petkovic" userId="3348e85e-7477-4f38-8c74-cb8d4581b7a1" providerId="ADAL" clId="{5C8F431B-A616-48C4-AE5D-1266705931A7}" dt="2022-05-12T08:54:11.104" v="2022" actId="120"/>
          <pc:sldLayoutMkLst>
            <pc:docMk/>
            <pc:sldMasterMk cId="2554930671" sldId="2147483648"/>
            <pc:sldLayoutMk cId="4145673156" sldId="2147483650"/>
          </pc:sldLayoutMkLst>
          <pc:spChg chg="mod">
            <ac:chgData name="Isidora Petkovic" userId="3348e85e-7477-4f38-8c74-cb8d4581b7a1" providerId="ADAL" clId="{5C8F431B-A616-48C4-AE5D-1266705931A7}" dt="2022-05-12T08:54:11.104" v="2022" actId="120"/>
            <ac:spMkLst>
              <pc:docMk/>
              <pc:sldMasterMk cId="2554930671" sldId="2147483648"/>
              <pc:sldLayoutMk cId="4145673156" sldId="2147483650"/>
              <ac:spMk id="2" creationId="{E92B5176-1ACF-43E3-AD48-770D0172D827}"/>
            </ac:spMkLst>
          </pc:spChg>
        </pc:sldLayoutChg>
        <pc:sldLayoutChg chg="modSp">
          <pc:chgData name="Isidora Petkovic" userId="3348e85e-7477-4f38-8c74-cb8d4581b7a1" providerId="ADAL" clId="{5C8F431B-A616-48C4-AE5D-1266705931A7}" dt="2022-05-12T08:54:13.720" v="2023" actId="120"/>
          <pc:sldLayoutMkLst>
            <pc:docMk/>
            <pc:sldMasterMk cId="2554930671" sldId="2147483648"/>
            <pc:sldLayoutMk cId="4110152484" sldId="2147483652"/>
          </pc:sldLayoutMkLst>
          <pc:spChg chg="mod">
            <ac:chgData name="Isidora Petkovic" userId="3348e85e-7477-4f38-8c74-cb8d4581b7a1" providerId="ADAL" clId="{5C8F431B-A616-48C4-AE5D-1266705931A7}" dt="2022-05-12T08:54:13.720" v="2023" actId="120"/>
            <ac:spMkLst>
              <pc:docMk/>
              <pc:sldMasterMk cId="2554930671" sldId="2147483648"/>
              <pc:sldLayoutMk cId="4110152484" sldId="2147483652"/>
              <ac:spMk id="2" creationId="{D61E3303-DDBF-4403-9F60-CBE306C5F4FE}"/>
            </ac:spMkLst>
          </pc:spChg>
        </pc:sldLayoutChg>
        <pc:sldLayoutChg chg="addSp delSp modSp mod">
          <pc:chgData name="Isidora Petkovic" userId="3348e85e-7477-4f38-8c74-cb8d4581b7a1" providerId="ADAL" clId="{5C8F431B-A616-48C4-AE5D-1266705931A7}" dt="2022-05-12T08:54:18.357" v="2025" actId="120"/>
          <pc:sldLayoutMkLst>
            <pc:docMk/>
            <pc:sldMasterMk cId="2554930671" sldId="2147483648"/>
            <pc:sldLayoutMk cId="569783489" sldId="2147483653"/>
          </pc:sldLayoutMkLst>
          <pc:spChg chg="mod">
            <ac:chgData name="Isidora Petkovic" userId="3348e85e-7477-4f38-8c74-cb8d4581b7a1" providerId="ADAL" clId="{5C8F431B-A616-48C4-AE5D-1266705931A7}" dt="2022-05-12T08:54:18.357" v="2025" actId="120"/>
            <ac:spMkLst>
              <pc:docMk/>
              <pc:sldMasterMk cId="2554930671" sldId="2147483648"/>
              <pc:sldLayoutMk cId="569783489" sldId="2147483653"/>
              <ac:spMk id="2" creationId="{8D6A1A63-84CB-4318-AEC4-A87C47E8BF1C}"/>
            </ac:spMkLst>
          </pc:spChg>
          <pc:spChg chg="del">
            <ac:chgData name="Isidora Petkovic" userId="3348e85e-7477-4f38-8c74-cb8d4581b7a1" providerId="ADAL" clId="{5C8F431B-A616-48C4-AE5D-1266705931A7}" dt="2022-05-12T08:24:02.493" v="1772" actId="478"/>
            <ac:spMkLst>
              <pc:docMk/>
              <pc:sldMasterMk cId="2554930671" sldId="2147483648"/>
              <pc:sldLayoutMk cId="569783489" sldId="2147483653"/>
              <ac:spMk id="3" creationId="{5C44954D-AA4C-4A9A-A873-DE6ADA2F9F14}"/>
            </ac:spMkLst>
          </pc:spChg>
          <pc:spChg chg="mod">
            <ac:chgData name="Isidora Petkovic" userId="3348e85e-7477-4f38-8c74-cb8d4581b7a1" providerId="ADAL" clId="{5C8F431B-A616-48C4-AE5D-1266705931A7}" dt="2022-05-12T08:24:12.745" v="1774" actId="1076"/>
            <ac:spMkLst>
              <pc:docMk/>
              <pc:sldMasterMk cId="2554930671" sldId="2147483648"/>
              <pc:sldLayoutMk cId="569783489" sldId="2147483653"/>
              <ac:spMk id="4" creationId="{9423D33B-D3BB-421E-8623-2DD1B0890872}"/>
            </ac:spMkLst>
          </pc:spChg>
          <pc:spChg chg="del">
            <ac:chgData name="Isidora Petkovic" userId="3348e85e-7477-4f38-8c74-cb8d4581b7a1" providerId="ADAL" clId="{5C8F431B-A616-48C4-AE5D-1266705931A7}" dt="2022-05-12T08:24:05.214" v="1773" actId="478"/>
            <ac:spMkLst>
              <pc:docMk/>
              <pc:sldMasterMk cId="2554930671" sldId="2147483648"/>
              <pc:sldLayoutMk cId="569783489" sldId="2147483653"/>
              <ac:spMk id="5" creationId="{BC1F9480-6D2C-4A0C-82CB-9B7AA9F1651A}"/>
            </ac:spMkLst>
          </pc:spChg>
          <pc:spChg chg="mod">
            <ac:chgData name="Isidora Petkovic" userId="3348e85e-7477-4f38-8c74-cb8d4581b7a1" providerId="ADAL" clId="{5C8F431B-A616-48C4-AE5D-1266705931A7}" dt="2022-05-12T08:24:17.773" v="1776" actId="1076"/>
            <ac:spMkLst>
              <pc:docMk/>
              <pc:sldMasterMk cId="2554930671" sldId="2147483648"/>
              <pc:sldLayoutMk cId="569783489" sldId="2147483653"/>
              <ac:spMk id="6" creationId="{FC509C8F-63CC-42D1-95BF-E5125C2200C9}"/>
            </ac:spMkLst>
          </pc:spChg>
          <pc:spChg chg="add mod">
            <ac:chgData name="Isidora Petkovic" userId="3348e85e-7477-4f38-8c74-cb8d4581b7a1" providerId="ADAL" clId="{5C8F431B-A616-48C4-AE5D-1266705931A7}" dt="2022-05-12T08:25:32.220" v="1832" actId="27636"/>
            <ac:spMkLst>
              <pc:docMk/>
              <pc:sldMasterMk cId="2554930671" sldId="2147483648"/>
              <pc:sldLayoutMk cId="569783489" sldId="2147483653"/>
              <ac:spMk id="7" creationId="{0F470820-7D2C-57A3-E3BD-FE69DEE906A5}"/>
            </ac:spMkLst>
          </pc:spChg>
          <pc:spChg chg="add del mod">
            <ac:chgData name="Isidora Petkovic" userId="3348e85e-7477-4f38-8c74-cb8d4581b7a1" providerId="ADAL" clId="{5C8F431B-A616-48C4-AE5D-1266705931A7}" dt="2022-05-12T08:29:20.714" v="1848" actId="478"/>
            <ac:spMkLst>
              <pc:docMk/>
              <pc:sldMasterMk cId="2554930671" sldId="2147483648"/>
              <pc:sldLayoutMk cId="569783489" sldId="2147483653"/>
              <ac:spMk id="8" creationId="{70D10E01-7291-0F9B-F052-C226DB4E6C0C}"/>
            </ac:spMkLst>
          </pc:spChg>
          <pc:spChg chg="add del">
            <ac:chgData name="Isidora Petkovic" userId="3348e85e-7477-4f38-8c74-cb8d4581b7a1" providerId="ADAL" clId="{5C8F431B-A616-48C4-AE5D-1266705931A7}" dt="2022-05-12T08:27:19.815" v="1840" actId="11529"/>
            <ac:spMkLst>
              <pc:docMk/>
              <pc:sldMasterMk cId="2554930671" sldId="2147483648"/>
              <pc:sldLayoutMk cId="569783489" sldId="2147483653"/>
              <ac:spMk id="9" creationId="{6EAFC895-3332-C784-1B31-8EE3F84F1D3E}"/>
            </ac:spMkLst>
          </pc:spChg>
          <pc:spChg chg="add del mod">
            <ac:chgData name="Isidora Petkovic" userId="3348e85e-7477-4f38-8c74-cb8d4581b7a1" providerId="ADAL" clId="{5C8F431B-A616-48C4-AE5D-1266705931A7}" dt="2022-05-12T08:27:48.061" v="1844" actId="478"/>
            <ac:spMkLst>
              <pc:docMk/>
              <pc:sldMasterMk cId="2554930671" sldId="2147483648"/>
              <pc:sldLayoutMk cId="569783489" sldId="2147483653"/>
              <ac:spMk id="10" creationId="{56081093-881A-CAD7-1595-1B883291989A}"/>
            </ac:spMkLst>
          </pc:spChg>
          <pc:spChg chg="add mod">
            <ac:chgData name="Isidora Petkovic" userId="3348e85e-7477-4f38-8c74-cb8d4581b7a1" providerId="ADAL" clId="{5C8F431B-A616-48C4-AE5D-1266705931A7}" dt="2022-05-12T08:29:04.606" v="1847" actId="767"/>
            <ac:spMkLst>
              <pc:docMk/>
              <pc:sldMasterMk cId="2554930671" sldId="2147483648"/>
              <pc:sldLayoutMk cId="569783489" sldId="2147483653"/>
              <ac:spMk id="11" creationId="{77562A6F-6FAC-96CB-3511-8A4F54934700}"/>
            </ac:spMkLst>
          </pc:spChg>
        </pc:sldLayoutChg>
        <pc:sldLayoutChg chg="modSp">
          <pc:chgData name="Isidora Petkovic" userId="3348e85e-7477-4f38-8c74-cb8d4581b7a1" providerId="ADAL" clId="{5C8F431B-A616-48C4-AE5D-1266705931A7}" dt="2022-05-12T08:54:08.597" v="2021" actId="122"/>
          <pc:sldLayoutMkLst>
            <pc:docMk/>
            <pc:sldMasterMk cId="2554930671" sldId="2147483648"/>
            <pc:sldLayoutMk cId="3369289932" sldId="2147483656"/>
          </pc:sldLayoutMkLst>
          <pc:spChg chg="mod">
            <ac:chgData name="Isidora Petkovic" userId="3348e85e-7477-4f38-8c74-cb8d4581b7a1" providerId="ADAL" clId="{5C8F431B-A616-48C4-AE5D-1266705931A7}" dt="2022-05-12T08:54:08.597" v="2021" actId="122"/>
            <ac:spMkLst>
              <pc:docMk/>
              <pc:sldMasterMk cId="2554930671" sldId="2147483648"/>
              <pc:sldLayoutMk cId="3369289932" sldId="2147483656"/>
              <ac:spMk id="4" creationId="{11A27804-FB2F-4E3B-ADA0-3F3EB222A629}"/>
            </ac:spMkLst>
          </pc:spChg>
        </pc:sldLayoutChg>
        <pc:sldLayoutChg chg="del">
          <pc:chgData name="Isidora Petkovic" userId="3348e85e-7477-4f38-8c74-cb8d4581b7a1" providerId="ADAL" clId="{5C8F431B-A616-48C4-AE5D-1266705931A7}" dt="2022-05-04T11:22:59.495" v="643" actId="47"/>
          <pc:sldLayoutMkLst>
            <pc:docMk/>
            <pc:sldMasterMk cId="2554930671" sldId="2147483648"/>
            <pc:sldLayoutMk cId="1344189567" sldId="2147483662"/>
          </pc:sldLayoutMkLst>
        </pc:sldLayoutChg>
        <pc:sldLayoutChg chg="del">
          <pc:chgData name="Isidora Petkovic" userId="3348e85e-7477-4f38-8c74-cb8d4581b7a1" providerId="ADAL" clId="{5C8F431B-A616-48C4-AE5D-1266705931A7}" dt="2022-05-04T10:59:44.598" v="366" actId="47"/>
          <pc:sldLayoutMkLst>
            <pc:docMk/>
            <pc:sldMasterMk cId="2554930671" sldId="2147483648"/>
            <pc:sldLayoutMk cId="3105423282" sldId="2147483662"/>
          </pc:sldLayoutMkLst>
        </pc:sldLayoutChg>
        <pc:sldLayoutChg chg="add mod modTransition">
          <pc:chgData name="Isidora Petkovic" userId="3348e85e-7477-4f38-8c74-cb8d4581b7a1" providerId="ADAL" clId="{5C8F431B-A616-48C4-AE5D-1266705931A7}" dt="2022-05-31T14:23:32.626" v="6959" actId="2890"/>
          <pc:sldLayoutMkLst>
            <pc:docMk/>
            <pc:sldMasterMk cId="2554930671" sldId="2147483648"/>
            <pc:sldLayoutMk cId="3891380331" sldId="2147483662"/>
          </pc:sldLayoutMkLst>
        </pc:sldLayoutChg>
      </pc:sldMasterChg>
    </pc:docChg>
  </pc:docChgLst>
  <pc:docChgLst>
    <pc:chgData name="Mark de Vries" userId="ae86f68d-fd82-4633-b93a-1b35633b396a" providerId="ADAL" clId="{0D1DA288-A284-4088-8AFB-6D9BB9683668}"/>
    <pc:docChg chg="undo custSel modSld">
      <pc:chgData name="Mark de Vries" userId="ae86f68d-fd82-4633-b93a-1b35633b396a" providerId="ADAL" clId="{0D1DA288-A284-4088-8AFB-6D9BB9683668}" dt="2022-05-12T16:01:54.277" v="147" actId="1076"/>
      <pc:docMkLst>
        <pc:docMk/>
      </pc:docMkLst>
      <pc:sldChg chg="modSp mod">
        <pc:chgData name="Mark de Vries" userId="ae86f68d-fd82-4633-b93a-1b35633b396a" providerId="ADAL" clId="{0D1DA288-A284-4088-8AFB-6D9BB9683668}" dt="2022-05-12T16:01:54.277" v="147" actId="1076"/>
        <pc:sldMkLst>
          <pc:docMk/>
          <pc:sldMk cId="1357928728" sldId="266"/>
        </pc:sldMkLst>
        <pc:graphicFrameChg chg="mod">
          <ac:chgData name="Mark de Vries" userId="ae86f68d-fd82-4633-b93a-1b35633b396a" providerId="ADAL" clId="{0D1DA288-A284-4088-8AFB-6D9BB9683668}" dt="2022-05-12T16:01:44.228" v="146" actId="1076"/>
          <ac:graphicFrameMkLst>
            <pc:docMk/>
            <pc:sldMk cId="1357928728" sldId="266"/>
            <ac:graphicFrameMk id="9" creationId="{0EE49A72-7437-301F-6D79-4E1D0773ED43}"/>
          </ac:graphicFrameMkLst>
        </pc:graphicFrameChg>
        <pc:graphicFrameChg chg="mod">
          <ac:chgData name="Mark de Vries" userId="ae86f68d-fd82-4633-b93a-1b35633b396a" providerId="ADAL" clId="{0D1DA288-A284-4088-8AFB-6D9BB9683668}" dt="2022-05-12T16:01:54.277" v="147" actId="1076"/>
          <ac:graphicFrameMkLst>
            <pc:docMk/>
            <pc:sldMk cId="1357928728" sldId="266"/>
            <ac:graphicFrameMk id="16" creationId="{7CEFFEBD-CF4D-4D84-A86B-16097030066B}"/>
          </ac:graphicFrameMkLst>
        </pc:graphicFrameChg>
      </pc:sldChg>
      <pc:sldChg chg="modSp mod">
        <pc:chgData name="Mark de Vries" userId="ae86f68d-fd82-4633-b93a-1b35633b396a" providerId="ADAL" clId="{0D1DA288-A284-4088-8AFB-6D9BB9683668}" dt="2022-05-12T15:55:13.050" v="38" actId="1076"/>
        <pc:sldMkLst>
          <pc:docMk/>
          <pc:sldMk cId="457774154" sldId="267"/>
        </pc:sldMkLst>
        <pc:spChg chg="mod">
          <ac:chgData name="Mark de Vries" userId="ae86f68d-fd82-4633-b93a-1b35633b396a" providerId="ADAL" clId="{0D1DA288-A284-4088-8AFB-6D9BB9683668}" dt="2022-05-12T15:54:51.935" v="37" actId="1076"/>
          <ac:spMkLst>
            <pc:docMk/>
            <pc:sldMk cId="457774154" sldId="267"/>
            <ac:spMk id="13" creationId="{FA3A4D71-2DAE-4624-808F-8EDC3DA537C6}"/>
          </ac:spMkLst>
        </pc:spChg>
        <pc:spChg chg="mod">
          <ac:chgData name="Mark de Vries" userId="ae86f68d-fd82-4633-b93a-1b35633b396a" providerId="ADAL" clId="{0D1DA288-A284-4088-8AFB-6D9BB9683668}" dt="2022-05-12T15:54:51.935" v="37" actId="1076"/>
          <ac:spMkLst>
            <pc:docMk/>
            <pc:sldMk cId="457774154" sldId="267"/>
            <ac:spMk id="17" creationId="{4EDB6989-3896-4020-9993-BD50C4282A00}"/>
          </ac:spMkLst>
        </pc:spChg>
        <pc:spChg chg="mod">
          <ac:chgData name="Mark de Vries" userId="ae86f68d-fd82-4633-b93a-1b35633b396a" providerId="ADAL" clId="{0D1DA288-A284-4088-8AFB-6D9BB9683668}" dt="2022-05-12T15:54:51.935" v="37" actId="1076"/>
          <ac:spMkLst>
            <pc:docMk/>
            <pc:sldMk cId="457774154" sldId="267"/>
            <ac:spMk id="21" creationId="{DC689FC5-A218-4376-85F3-57E7C049830D}"/>
          </ac:spMkLst>
        </pc:spChg>
        <pc:spChg chg="mod">
          <ac:chgData name="Mark de Vries" userId="ae86f68d-fd82-4633-b93a-1b35633b396a" providerId="ADAL" clId="{0D1DA288-A284-4088-8AFB-6D9BB9683668}" dt="2022-05-12T15:54:51.935" v="37" actId="1076"/>
          <ac:spMkLst>
            <pc:docMk/>
            <pc:sldMk cId="457774154" sldId="267"/>
            <ac:spMk id="95" creationId="{D0721AE0-8932-3CDE-6C7C-2ED5EC7648CE}"/>
          </ac:spMkLst>
        </pc:spChg>
        <pc:spChg chg="mod">
          <ac:chgData name="Mark de Vries" userId="ae86f68d-fd82-4633-b93a-1b35633b396a" providerId="ADAL" clId="{0D1DA288-A284-4088-8AFB-6D9BB9683668}" dt="2022-05-12T15:54:51.935" v="37" actId="1076"/>
          <ac:spMkLst>
            <pc:docMk/>
            <pc:sldMk cId="457774154" sldId="267"/>
            <ac:spMk id="104" creationId="{87128536-B683-DB1B-4550-AB055F782586}"/>
          </ac:spMkLst>
        </pc:spChg>
        <pc:spChg chg="mod">
          <ac:chgData name="Mark de Vries" userId="ae86f68d-fd82-4633-b93a-1b35633b396a" providerId="ADAL" clId="{0D1DA288-A284-4088-8AFB-6D9BB9683668}" dt="2022-05-12T15:54:51.935" v="37" actId="1076"/>
          <ac:spMkLst>
            <pc:docMk/>
            <pc:sldMk cId="457774154" sldId="267"/>
            <ac:spMk id="107" creationId="{162BEAF7-A11B-B696-4CFA-99D6D27FD1B3}"/>
          </ac:spMkLst>
        </pc:spChg>
        <pc:spChg chg="mod">
          <ac:chgData name="Mark de Vries" userId="ae86f68d-fd82-4633-b93a-1b35633b396a" providerId="ADAL" clId="{0D1DA288-A284-4088-8AFB-6D9BB9683668}" dt="2022-05-12T15:54:51.935" v="37" actId="1076"/>
          <ac:spMkLst>
            <pc:docMk/>
            <pc:sldMk cId="457774154" sldId="267"/>
            <ac:spMk id="110" creationId="{0BE64CB2-4401-9058-D635-7A72838722C9}"/>
          </ac:spMkLst>
        </pc:spChg>
        <pc:spChg chg="mod">
          <ac:chgData name="Mark de Vries" userId="ae86f68d-fd82-4633-b93a-1b35633b396a" providerId="ADAL" clId="{0D1DA288-A284-4088-8AFB-6D9BB9683668}" dt="2022-05-12T15:54:51.935" v="37" actId="1076"/>
          <ac:spMkLst>
            <pc:docMk/>
            <pc:sldMk cId="457774154" sldId="267"/>
            <ac:spMk id="111" creationId="{0A9E5FBB-9B04-9425-7845-A6A044D49668}"/>
          </ac:spMkLst>
        </pc:spChg>
        <pc:spChg chg="mod">
          <ac:chgData name="Mark de Vries" userId="ae86f68d-fd82-4633-b93a-1b35633b396a" providerId="ADAL" clId="{0D1DA288-A284-4088-8AFB-6D9BB9683668}" dt="2022-05-12T15:54:51.935" v="37" actId="1076"/>
          <ac:spMkLst>
            <pc:docMk/>
            <pc:sldMk cId="457774154" sldId="267"/>
            <ac:spMk id="112" creationId="{F18DD7F6-B622-C8EE-2F35-DC479F9CB908}"/>
          </ac:spMkLst>
        </pc:spChg>
        <pc:spChg chg="mod">
          <ac:chgData name="Mark de Vries" userId="ae86f68d-fd82-4633-b93a-1b35633b396a" providerId="ADAL" clId="{0D1DA288-A284-4088-8AFB-6D9BB9683668}" dt="2022-05-12T15:55:13.050" v="38" actId="1076"/>
          <ac:spMkLst>
            <pc:docMk/>
            <pc:sldMk cId="457774154" sldId="267"/>
            <ac:spMk id="114" creationId="{8A9F7879-3AF8-8678-E779-6E7C4841E75E}"/>
          </ac:spMkLst>
        </pc:spChg>
        <pc:picChg chg="mod">
          <ac:chgData name="Mark de Vries" userId="ae86f68d-fd82-4633-b93a-1b35633b396a" providerId="ADAL" clId="{0D1DA288-A284-4088-8AFB-6D9BB9683668}" dt="2022-05-12T15:54:51.935" v="37" actId="1076"/>
          <ac:picMkLst>
            <pc:docMk/>
            <pc:sldMk cId="457774154" sldId="267"/>
            <ac:picMk id="11" creationId="{6A3DD3DC-001B-4A45-8E10-D49BDE3871D7}"/>
          </ac:picMkLst>
        </pc:picChg>
        <pc:picChg chg="mod">
          <ac:chgData name="Mark de Vries" userId="ae86f68d-fd82-4633-b93a-1b35633b396a" providerId="ADAL" clId="{0D1DA288-A284-4088-8AFB-6D9BB9683668}" dt="2022-05-12T15:54:51.935" v="37" actId="1076"/>
          <ac:picMkLst>
            <pc:docMk/>
            <pc:sldMk cId="457774154" sldId="267"/>
            <ac:picMk id="101" creationId="{BD08051F-FF95-081B-2F75-5D62E922B83F}"/>
          </ac:picMkLst>
        </pc:picChg>
        <pc:picChg chg="mod">
          <ac:chgData name="Mark de Vries" userId="ae86f68d-fd82-4633-b93a-1b35633b396a" providerId="ADAL" clId="{0D1DA288-A284-4088-8AFB-6D9BB9683668}" dt="2022-05-12T15:54:51.935" v="37" actId="1076"/>
          <ac:picMkLst>
            <pc:docMk/>
            <pc:sldMk cId="457774154" sldId="267"/>
            <ac:picMk id="106" creationId="{17C15405-1A10-1CF8-F505-5E5DC07F7932}"/>
          </ac:picMkLst>
        </pc:picChg>
        <pc:picChg chg="mod">
          <ac:chgData name="Mark de Vries" userId="ae86f68d-fd82-4633-b93a-1b35633b396a" providerId="ADAL" clId="{0D1DA288-A284-4088-8AFB-6D9BB9683668}" dt="2022-05-12T15:54:51.935" v="37" actId="1076"/>
          <ac:picMkLst>
            <pc:docMk/>
            <pc:sldMk cId="457774154" sldId="267"/>
            <ac:picMk id="108" creationId="{C438C6F2-B893-9DE5-16FF-08B1A34ACC39}"/>
          </ac:picMkLst>
        </pc:picChg>
        <pc:picChg chg="mod">
          <ac:chgData name="Mark de Vries" userId="ae86f68d-fd82-4633-b93a-1b35633b396a" providerId="ADAL" clId="{0D1DA288-A284-4088-8AFB-6D9BB9683668}" dt="2022-05-12T15:54:51.935" v="37" actId="1076"/>
          <ac:picMkLst>
            <pc:docMk/>
            <pc:sldMk cId="457774154" sldId="267"/>
            <ac:picMk id="109" creationId="{1AF967D5-2266-36CE-EB69-98ACDCAEC7CD}"/>
          </ac:picMkLst>
        </pc:picChg>
        <pc:cxnChg chg="mod">
          <ac:chgData name="Mark de Vries" userId="ae86f68d-fd82-4633-b93a-1b35633b396a" providerId="ADAL" clId="{0D1DA288-A284-4088-8AFB-6D9BB9683668}" dt="2022-05-12T15:54:51.935" v="37" actId="1076"/>
          <ac:cxnSpMkLst>
            <pc:docMk/>
            <pc:sldMk cId="457774154" sldId="267"/>
            <ac:cxnSpMk id="18" creationId="{D9BA216B-504B-458A-AF39-7A2FDEA09AE9}"/>
          </ac:cxnSpMkLst>
        </pc:cxnChg>
        <pc:cxnChg chg="mod">
          <ac:chgData name="Mark de Vries" userId="ae86f68d-fd82-4633-b93a-1b35633b396a" providerId="ADAL" clId="{0D1DA288-A284-4088-8AFB-6D9BB9683668}" dt="2022-05-12T15:54:51.935" v="37" actId="1076"/>
          <ac:cxnSpMkLst>
            <pc:docMk/>
            <pc:sldMk cId="457774154" sldId="267"/>
            <ac:cxnSpMk id="99" creationId="{6E7C8FDB-FF13-4721-81D9-A35B34C73FEA}"/>
          </ac:cxnSpMkLst>
        </pc:cxnChg>
        <pc:cxnChg chg="mod">
          <ac:chgData name="Mark de Vries" userId="ae86f68d-fd82-4633-b93a-1b35633b396a" providerId="ADAL" clId="{0D1DA288-A284-4088-8AFB-6D9BB9683668}" dt="2022-05-12T15:54:51.935" v="37" actId="1076"/>
          <ac:cxnSpMkLst>
            <pc:docMk/>
            <pc:sldMk cId="457774154" sldId="267"/>
            <ac:cxnSpMk id="105" creationId="{2B1CCDD3-ED6A-EDCA-800B-56006AF335BC}"/>
          </ac:cxnSpMkLst>
        </pc:cxnChg>
        <pc:cxnChg chg="mod">
          <ac:chgData name="Mark de Vries" userId="ae86f68d-fd82-4633-b93a-1b35633b396a" providerId="ADAL" clId="{0D1DA288-A284-4088-8AFB-6D9BB9683668}" dt="2022-05-12T15:54:51.935" v="37" actId="1076"/>
          <ac:cxnSpMkLst>
            <pc:docMk/>
            <pc:sldMk cId="457774154" sldId="267"/>
            <ac:cxnSpMk id="113" creationId="{3C37ABF6-82C3-8B5F-ADE8-74960C92D760}"/>
          </ac:cxnSpMkLst>
        </pc:cxnChg>
      </pc:sldChg>
      <pc:sldChg chg="modSp mod">
        <pc:chgData name="Mark de Vries" userId="ae86f68d-fd82-4633-b93a-1b35633b396a" providerId="ADAL" clId="{0D1DA288-A284-4088-8AFB-6D9BB9683668}" dt="2022-05-12T15:57:17.053" v="122" actId="20577"/>
        <pc:sldMkLst>
          <pc:docMk/>
          <pc:sldMk cId="3393949220" sldId="272"/>
        </pc:sldMkLst>
        <pc:spChg chg="mod">
          <ac:chgData name="Mark de Vries" userId="ae86f68d-fd82-4633-b93a-1b35633b396a" providerId="ADAL" clId="{0D1DA288-A284-4088-8AFB-6D9BB9683668}" dt="2022-05-12T15:57:17.053" v="122" actId="20577"/>
          <ac:spMkLst>
            <pc:docMk/>
            <pc:sldMk cId="3393949220" sldId="272"/>
            <ac:spMk id="5" creationId="{15689CF8-2AD8-42D5-B55A-93B7B0A084F6}"/>
          </ac:spMkLst>
        </pc:spChg>
      </pc:sldChg>
    </pc:docChg>
  </pc:docChgLst>
  <pc:docChgLst>
    <pc:chgData name="Mark de Vries" userId="S::mark.devries@eurodev.com::ae86f68d-fd82-4633-b93a-1b35633b396a" providerId="AD" clId="Web-{3A32FDB3-11F1-435E-9F62-1C0FA5748D62}"/>
    <pc:docChg chg="modSld">
      <pc:chgData name="Mark de Vries" userId="S::mark.devries@eurodev.com::ae86f68d-fd82-4633-b93a-1b35633b396a" providerId="AD" clId="Web-{3A32FDB3-11F1-435E-9F62-1C0FA5748D62}" dt="2022-05-12T15:51:31.576" v="0" actId="1076"/>
      <pc:docMkLst>
        <pc:docMk/>
      </pc:docMkLst>
      <pc:sldChg chg="modSp">
        <pc:chgData name="Mark de Vries" userId="S::mark.devries@eurodev.com::ae86f68d-fd82-4633-b93a-1b35633b396a" providerId="AD" clId="Web-{3A32FDB3-11F1-435E-9F62-1C0FA5748D62}" dt="2022-05-12T15:51:31.576" v="0" actId="1076"/>
        <pc:sldMkLst>
          <pc:docMk/>
          <pc:sldMk cId="1357928728" sldId="266"/>
        </pc:sldMkLst>
        <pc:picChg chg="mod">
          <ac:chgData name="Mark de Vries" userId="S::mark.devries@eurodev.com::ae86f68d-fd82-4633-b93a-1b35633b396a" providerId="AD" clId="Web-{3A32FDB3-11F1-435E-9F62-1C0FA5748D62}" dt="2022-05-12T15:51:31.576" v="0" actId="1076"/>
          <ac:picMkLst>
            <pc:docMk/>
            <pc:sldMk cId="1357928728" sldId="266"/>
            <ac:picMk id="2050" creationId="{4ACA28C2-DD19-4776-A179-C026CB629FC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GB" sz="1600">
                <a:solidFill>
                  <a:schemeClr val="tx2"/>
                </a:solidFill>
              </a:rPr>
              <a:t>Markets</a:t>
            </a:r>
          </a:p>
          <a:p>
            <a:pPr>
              <a:defRPr sz="2128" b="1" i="0" u="none" strike="noStrike" kern="1200" baseline="0">
                <a:solidFill>
                  <a:schemeClr val="tx1">
                    <a:lumMod val="65000"/>
                    <a:lumOff val="35000"/>
                  </a:schemeClr>
                </a:solidFill>
                <a:latin typeface="+mn-lt"/>
                <a:ea typeface="+mn-ea"/>
                <a:cs typeface="+mn-cs"/>
              </a:defRPr>
            </a:pPr>
            <a:endParaRPr lang="en-GB" sz="1600">
              <a:solidFill>
                <a:schemeClr val="tx2"/>
              </a:solidFill>
            </a:endParaRPr>
          </a:p>
        </c:rich>
      </c:tx>
      <c:layout>
        <c:manualLayout>
          <c:xMode val="edge"/>
          <c:yMode val="edge"/>
          <c:x val="0.37869286082932291"/>
          <c:y val="3.9646484304332909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296410907272389"/>
          <c:y val="0.19242692696918098"/>
          <c:w val="0.62583013147072908"/>
          <c:h val="0.673302734040235"/>
        </c:manualLayout>
      </c:layout>
      <c:pieChart>
        <c:varyColors val="1"/>
        <c:ser>
          <c:idx val="0"/>
          <c:order val="0"/>
          <c:tx>
            <c:strRef>
              <c:f>Sheet1!$B$1</c:f>
              <c:strCache>
                <c:ptCount val="1"/>
                <c:pt idx="0">
                  <c:v>Sales</c:v>
                </c:pt>
              </c:strCache>
            </c:strRef>
          </c:tx>
          <c:spPr>
            <a:ln>
              <a:noFill/>
            </a:ln>
            <a:effectLst>
              <a:outerShdw blurRad="57150" dist="19050" dir="5400000" algn="ctr" rotWithShape="0">
                <a:srgbClr val="000000">
                  <a:alpha val="0"/>
                </a:srgbClr>
              </a:outerShdw>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0"/>
                  </a:srgbClr>
                </a:outerShdw>
              </a:effectLst>
            </c:spPr>
            <c:extLst>
              <c:ext xmlns:c16="http://schemas.microsoft.com/office/drawing/2014/chart" uri="{C3380CC4-5D6E-409C-BE32-E72D297353CC}">
                <c16:uniqueId val="{00000003-595B-4137-A7E2-FC6D5CA94F3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0"/>
                  </a:srgbClr>
                </a:outerShdw>
              </a:effectLst>
            </c:spPr>
            <c:extLst>
              <c:ext xmlns:c16="http://schemas.microsoft.com/office/drawing/2014/chart" uri="{C3380CC4-5D6E-409C-BE32-E72D297353CC}">
                <c16:uniqueId val="{00000003-2E12-4038-B861-1389090A797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0"/>
                  </a:srgbClr>
                </a:outerShdw>
              </a:effectLst>
            </c:spPr>
            <c:extLst>
              <c:ext xmlns:c16="http://schemas.microsoft.com/office/drawing/2014/chart" uri="{C3380CC4-5D6E-409C-BE32-E72D297353CC}">
                <c16:uniqueId val="{00000005-2E12-4038-B861-1389090A797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0"/>
                  </a:srgbClr>
                </a:outerShdw>
              </a:effectLst>
            </c:spPr>
            <c:extLst>
              <c:ext xmlns:c16="http://schemas.microsoft.com/office/drawing/2014/chart" uri="{C3380CC4-5D6E-409C-BE32-E72D297353CC}">
                <c16:uniqueId val="{00000007-2E12-4038-B861-1389090A797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0"/>
                  </a:srgbClr>
                </a:outerShdw>
              </a:effectLst>
            </c:spPr>
            <c:extLst>
              <c:ext xmlns:c16="http://schemas.microsoft.com/office/drawing/2014/chart" uri="{C3380CC4-5D6E-409C-BE32-E72D297353CC}">
                <c16:uniqueId val="{00000009-2E12-4038-B861-1389090A7977}"/>
              </c:ext>
            </c:extLst>
          </c:dPt>
          <c:dLbls>
            <c:dLbl>
              <c:idx val="0"/>
              <c:tx>
                <c:rich>
                  <a:bodyPr/>
                  <a:lstStyle/>
                  <a:p>
                    <a:r>
                      <a:rPr lang="en-US" sz="1000" b="1" dirty="0">
                        <a:solidFill>
                          <a:schemeClr val="bg1"/>
                        </a:solidFill>
                      </a:rPr>
                      <a:t>Retail</a:t>
                    </a:r>
                    <a:endParaRPr lang="en-US" sz="800" b="1" dirty="0">
                      <a:solidFill>
                        <a:schemeClr val="bg1"/>
                      </a:solidFill>
                    </a:endParaRP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95B-4137-A7E2-FC6D5CA94F39}"/>
                </c:ext>
              </c:extLst>
            </c:dLbl>
            <c:dLbl>
              <c:idx val="1"/>
              <c:tx>
                <c:rich>
                  <a:bodyPr/>
                  <a:lstStyle/>
                  <a:p>
                    <a:r>
                      <a:rPr lang="en-US" sz="1000" b="1" dirty="0">
                        <a:solidFill>
                          <a:schemeClr val="bg1"/>
                        </a:solidFill>
                      </a:rPr>
                      <a:t>Tech</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2E12-4038-B861-1389090A7977}"/>
                </c:ext>
              </c:extLst>
            </c:dLbl>
            <c:dLbl>
              <c:idx val="2"/>
              <c:tx>
                <c:rich>
                  <a:bodyPr/>
                  <a:lstStyle/>
                  <a:p>
                    <a:r>
                      <a:rPr lang="en-US" sz="1000" b="1" dirty="0">
                        <a:solidFill>
                          <a:schemeClr val="bg1"/>
                        </a:solidFill>
                      </a:rPr>
                      <a:t>Other</a:t>
                    </a:r>
                    <a:endParaRPr lang="en-US" sz="800" b="1" dirty="0">
                      <a:solidFill>
                        <a:schemeClr val="bg1"/>
                      </a:solidFill>
                    </a:endParaRP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2E12-4038-B861-1389090A7977}"/>
                </c:ext>
              </c:extLst>
            </c:dLbl>
            <c:dLbl>
              <c:idx val="3"/>
              <c:tx>
                <c:rich>
                  <a:bodyPr/>
                  <a:lstStyle/>
                  <a:p>
                    <a:r>
                      <a:rPr lang="en-US" sz="1000" b="1" dirty="0">
                        <a:solidFill>
                          <a:schemeClr val="bg1"/>
                        </a:solidFill>
                      </a:rPr>
                      <a:t>Industrial</a:t>
                    </a:r>
                    <a:endParaRPr lang="en-US" sz="800" b="1" dirty="0">
                      <a:solidFill>
                        <a:schemeClr val="bg1"/>
                      </a:solidFill>
                    </a:endParaRP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2E12-4038-B861-1389090A7977}"/>
                </c:ext>
              </c:extLst>
            </c:dLbl>
            <c:dLbl>
              <c:idx val="4"/>
              <c:layout>
                <c:manualLayout>
                  <c:x val="0.14126518224269827"/>
                  <c:y val="0.12055034447627343"/>
                </c:manualLayout>
              </c:layout>
              <c:tx>
                <c:rich>
                  <a:bodyPr/>
                  <a:lstStyle/>
                  <a:p>
                    <a:r>
                      <a:rPr lang="en-US" sz="1000" b="1" dirty="0">
                        <a:solidFill>
                          <a:schemeClr val="bg1"/>
                        </a:solidFill>
                      </a:rPr>
                      <a:t>Healthcare</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0.2299737598412776"/>
                      <c:h val="8.738671551200683E-2"/>
                    </c:manualLayout>
                  </c15:layout>
                  <c15:showDataLabelsRange val="0"/>
                </c:ext>
                <c:ext xmlns:c16="http://schemas.microsoft.com/office/drawing/2014/chart" uri="{C3380CC4-5D6E-409C-BE32-E72D297353CC}">
                  <c16:uniqueId val="{00000009-2E12-4038-B861-1389090A7977}"/>
                </c:ext>
              </c:extLst>
            </c:dLbl>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Retail</c:v>
                </c:pt>
                <c:pt idx="1">
                  <c:v>Tech</c:v>
                </c:pt>
                <c:pt idx="2">
                  <c:v>Other</c:v>
                </c:pt>
                <c:pt idx="3">
                  <c:v>Industrial</c:v>
                </c:pt>
                <c:pt idx="4">
                  <c:v>Healthcare</c:v>
                </c:pt>
              </c:strCache>
            </c:strRef>
          </c:cat>
          <c:val>
            <c:numRef>
              <c:f>Sheet1!$B$2:$B$6</c:f>
              <c:numCache>
                <c:formatCode>0%</c:formatCode>
                <c:ptCount val="5"/>
                <c:pt idx="0">
                  <c:v>0.15790000000000001</c:v>
                </c:pt>
                <c:pt idx="1">
                  <c:v>0.24809999999999999</c:v>
                </c:pt>
                <c:pt idx="2">
                  <c:v>0.23</c:v>
                </c:pt>
                <c:pt idx="3">
                  <c:v>0.19550000000000001</c:v>
                </c:pt>
                <c:pt idx="4">
                  <c:v>9.7799999999999998E-2</c:v>
                </c:pt>
              </c:numCache>
            </c:numRef>
          </c:val>
          <c:extLst>
            <c:ext xmlns:c16="http://schemas.microsoft.com/office/drawing/2014/chart" uri="{C3380CC4-5D6E-409C-BE32-E72D297353CC}">
              <c16:uniqueId val="{00000000-595B-4137-A7E2-FC6D5CA94F3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sz="1600" dirty="0"/>
              <a:t>Size ($) </a:t>
            </a:r>
          </a:p>
        </c:rich>
      </c:tx>
      <c:layout>
        <c:manualLayout>
          <c:xMode val="edge"/>
          <c:yMode val="edge"/>
          <c:x val="0.42031935328444148"/>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3472493564256228"/>
          <c:y val="0.17028115398460389"/>
          <c:w val="0.53347831720343586"/>
          <c:h val="0.78654962709612897"/>
        </c:manualLayout>
      </c:layout>
      <c:pieChart>
        <c:varyColors val="1"/>
        <c:ser>
          <c:idx val="0"/>
          <c:order val="0"/>
          <c:tx>
            <c:strRef>
              <c:f>Sheet1!$B$1</c:f>
              <c:strCache>
                <c:ptCount val="1"/>
                <c:pt idx="0">
                  <c:v>Sales</c:v>
                </c:pt>
              </c:strCache>
            </c:strRef>
          </c:tx>
          <c:spPr>
            <a:ln>
              <a:noFill/>
            </a:ln>
          </c:spPr>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AEF6-48C2-9CF1-A8D803454850}"/>
              </c:ext>
            </c:extLst>
          </c:dPt>
          <c:dPt>
            <c:idx val="1"/>
            <c:bubble3D val="0"/>
            <c:spPr>
              <a:solidFill>
                <a:schemeClr val="tx2"/>
              </a:solidFill>
              <a:ln>
                <a:noFill/>
              </a:ln>
              <a:effectLst/>
            </c:spPr>
            <c:extLst>
              <c:ext xmlns:c16="http://schemas.microsoft.com/office/drawing/2014/chart" uri="{C3380CC4-5D6E-409C-BE32-E72D297353CC}">
                <c16:uniqueId val="{00000003-AEF6-48C2-9CF1-A8D803454850}"/>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5-AEF6-48C2-9CF1-A8D803454850}"/>
              </c:ext>
            </c:extLst>
          </c:dPt>
          <c:dPt>
            <c:idx val="3"/>
            <c:bubble3D val="0"/>
            <c:spPr>
              <a:solidFill>
                <a:schemeClr val="tx1"/>
              </a:solidFill>
              <a:ln>
                <a:noFill/>
              </a:ln>
              <a:effectLst/>
            </c:spPr>
            <c:extLst>
              <c:ext xmlns:c16="http://schemas.microsoft.com/office/drawing/2014/chart" uri="{C3380CC4-5D6E-409C-BE32-E72D297353CC}">
                <c16:uniqueId val="{00000007-AEF6-48C2-9CF1-A8D803454850}"/>
              </c:ext>
            </c:extLst>
          </c:dPt>
          <c:dLbls>
            <c:dLbl>
              <c:idx val="0"/>
              <c:tx>
                <c:rich>
                  <a:bodyPr/>
                  <a:lstStyle/>
                  <a:p>
                    <a:r>
                      <a:rPr lang="en-US" sz="1100" b="1" dirty="0">
                        <a:solidFill>
                          <a:schemeClr val="bg1"/>
                        </a:solidFill>
                      </a:rPr>
                      <a:t>5-20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EF6-48C2-9CF1-A8D803454850}"/>
                </c:ext>
              </c:extLst>
            </c:dLbl>
            <c:dLbl>
              <c:idx val="1"/>
              <c:tx>
                <c:rich>
                  <a:bodyPr/>
                  <a:lstStyle/>
                  <a:p>
                    <a:r>
                      <a:rPr lang="en-US" sz="1100" b="1" dirty="0">
                        <a:solidFill>
                          <a:schemeClr val="bg1"/>
                        </a:solidFill>
                      </a:rPr>
                      <a:t>20-100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EF6-48C2-9CF1-A8D803454850}"/>
                </c:ext>
              </c:extLst>
            </c:dLbl>
            <c:dLbl>
              <c:idx val="2"/>
              <c:tx>
                <c:rich>
                  <a:bodyPr/>
                  <a:lstStyle/>
                  <a:p>
                    <a:r>
                      <a:rPr lang="en-US" sz="1100" b="1" dirty="0">
                        <a:solidFill>
                          <a:schemeClr val="bg1"/>
                        </a:solidFill>
                      </a:rPr>
                      <a:t>100-250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EF6-48C2-9CF1-A8D803454850}"/>
                </c:ext>
              </c:extLst>
            </c:dLbl>
            <c:dLbl>
              <c:idx val="3"/>
              <c:tx>
                <c:rich>
                  <a:bodyPr/>
                  <a:lstStyle/>
                  <a:p>
                    <a:r>
                      <a:rPr lang="en-US" sz="1100" b="1" dirty="0">
                        <a:solidFill>
                          <a:schemeClr val="bg1"/>
                        </a:solidFill>
                      </a:rPr>
                      <a:t>&gt;250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EF6-48C2-9CF1-A8D8034548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5-20</c:v>
                </c:pt>
                <c:pt idx="1">
                  <c:v>20-100</c:v>
                </c:pt>
                <c:pt idx="2">
                  <c:v>100-250</c:v>
                </c:pt>
                <c:pt idx="3">
                  <c:v>&gt;250</c:v>
                </c:pt>
              </c:strCache>
            </c:strRef>
          </c:cat>
          <c:val>
            <c:numRef>
              <c:f>Sheet1!$B$2:$B$5</c:f>
              <c:numCache>
                <c:formatCode>0%</c:formatCode>
                <c:ptCount val="4"/>
                <c:pt idx="0">
                  <c:v>0.1</c:v>
                </c:pt>
                <c:pt idx="1">
                  <c:v>0.55000000000000004</c:v>
                </c:pt>
                <c:pt idx="2">
                  <c:v>0.3</c:v>
                </c:pt>
                <c:pt idx="3">
                  <c:v>0.05</c:v>
                </c:pt>
              </c:numCache>
            </c:numRef>
          </c:val>
          <c:extLst>
            <c:ext xmlns:c16="http://schemas.microsoft.com/office/drawing/2014/chart" uri="{C3380CC4-5D6E-409C-BE32-E72D297353CC}">
              <c16:uniqueId val="{0000000A-AEF6-48C2-9CF1-A8D803454850}"/>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CA4B2-6297-4D16-B142-F427915537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1C8DD04F-6AC3-4018-9717-58EB8D85BC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0C7EDA-D854-41E2-945E-91E0F56CC17A}" type="datetimeFigureOut">
              <a:rPr lang="en-NL" smtClean="0"/>
              <a:t>01/06/2022</a:t>
            </a:fld>
            <a:endParaRPr lang="en-NL"/>
          </a:p>
        </p:txBody>
      </p:sp>
      <p:sp>
        <p:nvSpPr>
          <p:cNvPr id="4" name="Footer Placeholder 3">
            <a:extLst>
              <a:ext uri="{FF2B5EF4-FFF2-40B4-BE49-F238E27FC236}">
                <a16:creationId xmlns:a16="http://schemas.microsoft.com/office/drawing/2014/main" id="{2BE439F7-CB32-4185-8996-1E5A887048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15D3F493-CBE3-465C-98F3-148BC3F92B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88DB34-5D2C-4DE8-A478-7234BDB4F30E}" type="slidenum">
              <a:rPr lang="en-NL" smtClean="0"/>
              <a:t>‹#›</a:t>
            </a:fld>
            <a:endParaRPr lang="en-NL"/>
          </a:p>
        </p:txBody>
      </p:sp>
    </p:spTree>
    <p:extLst>
      <p:ext uri="{BB962C8B-B14F-4D97-AF65-F5344CB8AC3E}">
        <p14:creationId xmlns:p14="http://schemas.microsoft.com/office/powerpoint/2010/main" val="1674669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26EE9-FE82-4D05-A397-308F03B5309A}" type="datetimeFigureOut">
              <a:rPr lang="en-NL" smtClean="0"/>
              <a:t>01/06/2022</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32F09-DEB4-4AE5-83AC-44818AC0B6AB}" type="slidenum">
              <a:rPr lang="en-NL" smtClean="0"/>
              <a:t>‹#›</a:t>
            </a:fld>
            <a:endParaRPr lang="en-NL"/>
          </a:p>
        </p:txBody>
      </p:sp>
    </p:spTree>
    <p:extLst>
      <p:ext uri="{BB962C8B-B14F-4D97-AF65-F5344CB8AC3E}">
        <p14:creationId xmlns:p14="http://schemas.microsoft.com/office/powerpoint/2010/main" val="100085121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Verdana" panose="020B0604030504040204" pitchFamily="34" charset="0"/>
        <a:ea typeface="Verdana" panose="020B0604030504040204" pitchFamily="34" charset="0"/>
        <a:cs typeface="+mn-cs"/>
      </a:defRPr>
    </a:lvl1pPr>
    <a:lvl2pPr marL="457200" algn="l" defTabSz="914400" rtl="0" eaLnBrk="1" latinLnBrk="0" hangingPunct="1">
      <a:defRPr sz="1100" kern="1200">
        <a:solidFill>
          <a:schemeClr val="tx1"/>
        </a:solidFill>
        <a:latin typeface="Verdana" panose="020B0604030504040204" pitchFamily="34" charset="0"/>
        <a:ea typeface="Verdana" panose="020B0604030504040204" pitchFamily="34" charset="0"/>
        <a:cs typeface="+mn-cs"/>
      </a:defRPr>
    </a:lvl2pPr>
    <a:lvl3pPr marL="914400" algn="l" defTabSz="914400" rtl="0" eaLnBrk="1" latinLnBrk="0" hangingPunct="1">
      <a:defRPr sz="1100" kern="1200">
        <a:solidFill>
          <a:schemeClr val="tx1"/>
        </a:solidFill>
        <a:latin typeface="Verdana" panose="020B0604030504040204" pitchFamily="34" charset="0"/>
        <a:ea typeface="Verdana" panose="020B0604030504040204" pitchFamily="34" charset="0"/>
        <a:cs typeface="+mn-cs"/>
      </a:defRPr>
    </a:lvl3pPr>
    <a:lvl4pPr marL="1371600" algn="l" defTabSz="914400" rtl="0" eaLnBrk="1" latinLnBrk="0" hangingPunct="1">
      <a:defRPr sz="1100" kern="1200">
        <a:solidFill>
          <a:schemeClr val="tx1"/>
        </a:solidFill>
        <a:latin typeface="Verdana" panose="020B0604030504040204" pitchFamily="34" charset="0"/>
        <a:ea typeface="Verdana" panose="020B0604030504040204" pitchFamily="34" charset="0"/>
        <a:cs typeface="+mn-cs"/>
      </a:defRPr>
    </a:lvl4pPr>
    <a:lvl5pPr marL="1828800" algn="l" defTabSz="914400" rtl="0" eaLnBrk="1" latinLnBrk="0" hangingPunct="1">
      <a:defRPr sz="1100" kern="1200">
        <a:solidFill>
          <a:schemeClr val="tx1"/>
        </a:solidFill>
        <a:latin typeface="Verdana" panose="020B0604030504040204" pitchFamily="34" charset="0"/>
        <a:ea typeface="Verdana" panose="020B060403050404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2D32F09-DEB4-4AE5-83AC-44818AC0B6AB}" type="slidenum">
              <a:rPr lang="en-NL" smtClean="0"/>
              <a:t>1</a:t>
            </a:fld>
            <a:endParaRPr lang="en-NL"/>
          </a:p>
        </p:txBody>
      </p:sp>
    </p:spTree>
    <p:extLst>
      <p:ext uri="{BB962C8B-B14F-4D97-AF65-F5344CB8AC3E}">
        <p14:creationId xmlns:p14="http://schemas.microsoft.com/office/powerpoint/2010/main" val="156165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D32F09-DEB4-4AE5-83AC-44818AC0B6AB}" type="slidenum">
              <a:rPr lang="en-NL" smtClean="0"/>
              <a:t>2</a:t>
            </a:fld>
            <a:endParaRPr lang="en-NL"/>
          </a:p>
        </p:txBody>
      </p:sp>
    </p:spTree>
    <p:extLst>
      <p:ext uri="{BB962C8B-B14F-4D97-AF65-F5344CB8AC3E}">
        <p14:creationId xmlns:p14="http://schemas.microsoft.com/office/powerpoint/2010/main" val="146858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397526D-19FD-4842-8CEE-3F54EE9EE1AB}" type="slidenum">
              <a:rPr lang="en-US" altLang="en-US" smtClean="0"/>
              <a:pPr>
                <a:defRPr/>
              </a:pPr>
              <a:t>9</a:t>
            </a:fld>
            <a:endParaRPr lang="en-US" altLang="en-US"/>
          </a:p>
        </p:txBody>
      </p:sp>
    </p:spTree>
    <p:extLst>
      <p:ext uri="{BB962C8B-B14F-4D97-AF65-F5344CB8AC3E}">
        <p14:creationId xmlns:p14="http://schemas.microsoft.com/office/powerpoint/2010/main" val="3783225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 title slide ">
    <p:spTree>
      <p:nvGrpSpPr>
        <p:cNvPr id="1" name=""/>
        <p:cNvGrpSpPr/>
        <p:nvPr/>
      </p:nvGrpSpPr>
      <p:grpSpPr>
        <a:xfrm>
          <a:off x="0" y="0"/>
          <a:ext cx="0" cy="0"/>
          <a:chOff x="0" y="0"/>
          <a:chExt cx="0" cy="0"/>
        </a:xfrm>
      </p:grpSpPr>
      <p:pic>
        <p:nvPicPr>
          <p:cNvPr id="7" name="Afbeelding 4">
            <a:extLst>
              <a:ext uri="{FF2B5EF4-FFF2-40B4-BE49-F238E27FC236}">
                <a16:creationId xmlns:a16="http://schemas.microsoft.com/office/drawing/2014/main" id="{6449DBD4-B4AB-40F8-B25A-8F0F4B55D6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5395"/>
          <a:stretch/>
        </p:blipFill>
        <p:spPr>
          <a:xfrm>
            <a:off x="0" y="9223"/>
            <a:ext cx="12192000" cy="4422818"/>
          </a:xfrm>
          <a:prstGeom prst="rect">
            <a:avLst/>
          </a:prstGeom>
        </p:spPr>
      </p:pic>
      <p:sp>
        <p:nvSpPr>
          <p:cNvPr id="8" name="Title 1">
            <a:extLst>
              <a:ext uri="{FF2B5EF4-FFF2-40B4-BE49-F238E27FC236}">
                <a16:creationId xmlns:a16="http://schemas.microsoft.com/office/drawing/2014/main" id="{13D105E0-BDB0-4ACC-A775-51F3067E7606}"/>
              </a:ext>
            </a:extLst>
          </p:cNvPr>
          <p:cNvSpPr>
            <a:spLocks noGrp="1"/>
          </p:cNvSpPr>
          <p:nvPr>
            <p:ph type="title" hasCustomPrompt="1"/>
          </p:nvPr>
        </p:nvSpPr>
        <p:spPr>
          <a:xfrm>
            <a:off x="2171524" y="4680570"/>
            <a:ext cx="7848952" cy="1152128"/>
          </a:xfrm>
        </p:spPr>
        <p:txBody>
          <a:bodyPr>
            <a:normAutofit/>
          </a:bodyPr>
          <a:lstStyle>
            <a:lvl1pPr algn="ctr">
              <a:defRPr sz="3600" b="1" cap="all" baseline="0">
                <a:solidFill>
                  <a:srgbClr val="9DD2E3"/>
                </a:solidFill>
              </a:defRPr>
            </a:lvl1pPr>
          </a:lstStyle>
          <a:p>
            <a:r>
              <a:rPr lang="en-US"/>
              <a:t>Logo/name</a:t>
            </a:r>
          </a:p>
        </p:txBody>
      </p:sp>
    </p:spTree>
    <p:extLst>
      <p:ext uri="{BB962C8B-B14F-4D97-AF65-F5344CB8AC3E}">
        <p14:creationId xmlns:p14="http://schemas.microsoft.com/office/powerpoint/2010/main" val="373028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5 sli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57D6567-6F12-DA48-A077-8FE2E155BB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96" b="56957"/>
          <a:stretch/>
        </p:blipFill>
        <p:spPr>
          <a:xfrm>
            <a:off x="0" y="553453"/>
            <a:ext cx="12192000" cy="2399297"/>
          </a:xfrm>
          <a:prstGeom prst="rect">
            <a:avLst/>
          </a:prstGeom>
        </p:spPr>
      </p:pic>
      <p:sp>
        <p:nvSpPr>
          <p:cNvPr id="6" name="Title 1">
            <a:extLst>
              <a:ext uri="{FF2B5EF4-FFF2-40B4-BE49-F238E27FC236}">
                <a16:creationId xmlns:a16="http://schemas.microsoft.com/office/drawing/2014/main" id="{ABF0AE9B-3637-4676-824E-E65AD1BEB0F5}"/>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7" name="Picture 6">
            <a:extLst>
              <a:ext uri="{FF2B5EF4-FFF2-40B4-BE49-F238E27FC236}">
                <a16:creationId xmlns:a16="http://schemas.microsoft.com/office/drawing/2014/main" id="{E447E796-CC97-4A25-8D79-324FF05E6F7C}"/>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252723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6 sli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5CDD5B6-3814-9D48-97DB-8553C8A9EF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04" b="57513"/>
          <a:stretch/>
        </p:blipFill>
        <p:spPr>
          <a:xfrm>
            <a:off x="0" y="595085"/>
            <a:ext cx="12192000" cy="2319565"/>
          </a:xfrm>
          <a:prstGeom prst="rect">
            <a:avLst/>
          </a:prstGeom>
        </p:spPr>
      </p:pic>
      <p:sp>
        <p:nvSpPr>
          <p:cNvPr id="6" name="Title 1">
            <a:extLst>
              <a:ext uri="{FF2B5EF4-FFF2-40B4-BE49-F238E27FC236}">
                <a16:creationId xmlns:a16="http://schemas.microsoft.com/office/drawing/2014/main" id="{DC412D19-AE1B-4A5D-A28D-7EFCA6F2AB9A}"/>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3" name="Picture 2">
            <a:extLst>
              <a:ext uri="{FF2B5EF4-FFF2-40B4-BE49-F238E27FC236}">
                <a16:creationId xmlns:a16="http://schemas.microsoft.com/office/drawing/2014/main" id="{F02B717A-EB1E-44C6-AA1F-6E66517E1C58}"/>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123934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47DE13-90F9-4F41-A133-C180B098DB58}"/>
              </a:ext>
            </a:extLst>
          </p:cNvPr>
          <p:cNvSpPr/>
          <p:nvPr userDrawn="1"/>
        </p:nvSpPr>
        <p:spPr>
          <a:xfrm>
            <a:off x="-1" y="5808493"/>
            <a:ext cx="12189543" cy="919384"/>
          </a:xfrm>
          <a:prstGeom prst="rect">
            <a:avLst/>
          </a:prstGeom>
          <a:solidFill>
            <a:srgbClr val="F0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1">
            <a:extLst>
              <a:ext uri="{FF2B5EF4-FFF2-40B4-BE49-F238E27FC236}">
                <a16:creationId xmlns:a16="http://schemas.microsoft.com/office/drawing/2014/main" id="{F666C136-AFF3-4013-B859-4FD495323612}"/>
              </a:ext>
            </a:extLst>
          </p:cNvPr>
          <p:cNvSpPr>
            <a:spLocks noGrp="1"/>
          </p:cNvSpPr>
          <p:nvPr>
            <p:ph type="title"/>
          </p:nvPr>
        </p:nvSpPr>
        <p:spPr>
          <a:xfrm>
            <a:off x="2171524" y="4526243"/>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3" name="Picture 2" descr="Text&#10;&#10;Description automatically generated with low confidence">
            <a:extLst>
              <a:ext uri="{FF2B5EF4-FFF2-40B4-BE49-F238E27FC236}">
                <a16:creationId xmlns:a16="http://schemas.microsoft.com/office/drawing/2014/main" id="{35D39A70-2208-4758-AFE9-391B691CD8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55" t="14674" r="15221" b="17237"/>
          <a:stretch/>
        </p:blipFill>
        <p:spPr>
          <a:xfrm>
            <a:off x="3033712" y="5808493"/>
            <a:ext cx="6124575" cy="919384"/>
          </a:xfrm>
          <a:prstGeom prst="rect">
            <a:avLst/>
          </a:prstGeom>
        </p:spPr>
      </p:pic>
      <p:sp>
        <p:nvSpPr>
          <p:cNvPr id="7" name="TextBox 6">
            <a:extLst>
              <a:ext uri="{FF2B5EF4-FFF2-40B4-BE49-F238E27FC236}">
                <a16:creationId xmlns:a16="http://schemas.microsoft.com/office/drawing/2014/main" id="{94089AD3-EF83-4128-9A18-70932645A2AF}"/>
              </a:ext>
            </a:extLst>
          </p:cNvPr>
          <p:cNvSpPr txBox="1"/>
          <p:nvPr userDrawn="1"/>
        </p:nvSpPr>
        <p:spPr>
          <a:xfrm>
            <a:off x="111797" y="6311900"/>
            <a:ext cx="1736053" cy="377118"/>
          </a:xfrm>
          <a:prstGeom prst="rect">
            <a:avLst/>
          </a:prstGeom>
          <a:noFill/>
        </p:spPr>
        <p:txBody>
          <a:bodyPr wrap="square" rtlCol="0">
            <a:normAutofit fontScale="85000" lnSpcReduction="20000"/>
          </a:bodyPr>
          <a:lstStyle/>
          <a:p>
            <a:pPr>
              <a:lnSpc>
                <a:spcPct val="120000"/>
              </a:lnSpc>
            </a:pPr>
            <a:r>
              <a:rPr lang="en-US" sz="1100">
                <a:solidFill>
                  <a:srgbClr val="68C5D8"/>
                </a:solidFill>
              </a:rPr>
              <a:t>EUROPEAN BUSINESS EXPANSION SERVICES</a:t>
            </a:r>
            <a:endParaRPr lang="en-NL" sz="1100">
              <a:solidFill>
                <a:srgbClr val="68C5D8"/>
              </a:solidFill>
            </a:endParaRPr>
          </a:p>
        </p:txBody>
      </p:sp>
      <p:pic>
        <p:nvPicPr>
          <p:cNvPr id="8" name="Picture 7" descr="A picture containing flying, first-aid kit, green, queen&#10;&#10;Description automatically generated">
            <a:extLst>
              <a:ext uri="{FF2B5EF4-FFF2-40B4-BE49-F238E27FC236}">
                <a16:creationId xmlns:a16="http://schemas.microsoft.com/office/drawing/2014/main" id="{DD6EAD88-BEA1-44BF-86C6-8F2574E40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25263" y="6289929"/>
            <a:ext cx="371474" cy="357473"/>
          </a:xfrm>
          <a:prstGeom prst="rect">
            <a:avLst/>
          </a:prstGeom>
          <a:ln>
            <a:noFill/>
          </a:ln>
        </p:spPr>
      </p:pic>
      <p:grpSp>
        <p:nvGrpSpPr>
          <p:cNvPr id="10" name="Group 9">
            <a:extLst>
              <a:ext uri="{FF2B5EF4-FFF2-40B4-BE49-F238E27FC236}">
                <a16:creationId xmlns:a16="http://schemas.microsoft.com/office/drawing/2014/main" id="{0139A4C8-6052-4714-9B4E-F7C8B9FB2E5B}"/>
              </a:ext>
            </a:extLst>
          </p:cNvPr>
          <p:cNvGrpSpPr/>
          <p:nvPr userDrawn="1"/>
        </p:nvGrpSpPr>
        <p:grpSpPr>
          <a:xfrm>
            <a:off x="1228" y="13474"/>
            <a:ext cx="12189544" cy="4382647"/>
            <a:chOff x="1228" y="13474"/>
            <a:chExt cx="12189544" cy="4382647"/>
          </a:xfrm>
        </p:grpSpPr>
        <p:pic>
          <p:nvPicPr>
            <p:cNvPr id="5" name="Afbeelding 4">
              <a:extLst>
                <a:ext uri="{FF2B5EF4-FFF2-40B4-BE49-F238E27FC236}">
                  <a16:creationId xmlns:a16="http://schemas.microsoft.com/office/drawing/2014/main" id="{25360D21-C151-4F3C-BAA6-4FC4535BC9B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5969"/>
            <a:stretch/>
          </p:blipFill>
          <p:spPr>
            <a:xfrm>
              <a:off x="1228" y="13474"/>
              <a:ext cx="12189544" cy="4382647"/>
            </a:xfrm>
            <a:prstGeom prst="rect">
              <a:avLst/>
            </a:prstGeom>
          </p:spPr>
        </p:pic>
        <p:pic>
          <p:nvPicPr>
            <p:cNvPr id="9" name="Picture 8" descr="A group of people posing for a photo&#10;&#10;Description automatically generated with low confidence">
              <a:extLst>
                <a:ext uri="{FF2B5EF4-FFF2-40B4-BE49-F238E27FC236}">
                  <a16:creationId xmlns:a16="http://schemas.microsoft.com/office/drawing/2014/main" id="{5D90D8B2-9086-4E31-8698-6A45208E1E0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9072" b="18799"/>
            <a:stretch/>
          </p:blipFill>
          <p:spPr>
            <a:xfrm>
              <a:off x="205060" y="905773"/>
              <a:ext cx="11808000" cy="3439317"/>
            </a:xfrm>
            <a:prstGeom prst="rect">
              <a:avLst/>
            </a:prstGeom>
          </p:spPr>
        </p:pic>
      </p:grpSp>
    </p:spTree>
    <p:extLst>
      <p:ext uri="{BB962C8B-B14F-4D97-AF65-F5344CB8AC3E}">
        <p14:creationId xmlns:p14="http://schemas.microsoft.com/office/powerpoint/2010/main" val="72790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 slide ">
    <p:spTree>
      <p:nvGrpSpPr>
        <p:cNvPr id="1" name=""/>
        <p:cNvGrpSpPr/>
        <p:nvPr/>
      </p:nvGrpSpPr>
      <p:grpSpPr>
        <a:xfrm>
          <a:off x="0" y="0"/>
          <a:ext cx="0" cy="0"/>
          <a:chOff x="0" y="0"/>
          <a:chExt cx="0" cy="0"/>
        </a:xfrm>
      </p:grpSpPr>
      <p:pic>
        <p:nvPicPr>
          <p:cNvPr id="3" name="Afbeelding 3">
            <a:extLst>
              <a:ext uri="{FF2B5EF4-FFF2-40B4-BE49-F238E27FC236}">
                <a16:creationId xmlns:a16="http://schemas.microsoft.com/office/drawing/2014/main" id="{E465321A-0AFD-4473-81D0-538B996F22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73" b="57700"/>
          <a:stretch/>
        </p:blipFill>
        <p:spPr>
          <a:xfrm>
            <a:off x="0" y="541421"/>
            <a:ext cx="12192000" cy="2363704"/>
          </a:xfrm>
          <a:prstGeom prst="rect">
            <a:avLst/>
          </a:prstGeom>
        </p:spPr>
      </p:pic>
      <p:sp>
        <p:nvSpPr>
          <p:cNvPr id="4" name="Title 1">
            <a:extLst>
              <a:ext uri="{FF2B5EF4-FFF2-40B4-BE49-F238E27FC236}">
                <a16:creationId xmlns:a16="http://schemas.microsoft.com/office/drawing/2014/main" id="{11A27804-FB2F-4E3B-ADA0-3F3EB222A629}"/>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5DC78177-EA40-411D-9522-A108EF301413}"/>
              </a:ext>
            </a:extLst>
          </p:cNvPr>
          <p:cNvSpPr>
            <a:spLocks noGrp="1"/>
          </p:cNvSpPr>
          <p:nvPr>
            <p:ph idx="4294967295" hasCustomPrompt="1"/>
          </p:nvPr>
        </p:nvSpPr>
        <p:spPr>
          <a:xfrm>
            <a:off x="2099556" y="4637137"/>
            <a:ext cx="7992888" cy="1584176"/>
          </a:xfrm>
        </p:spPr>
        <p:txBody>
          <a:bodyPr>
            <a:normAutofit/>
          </a:bodyPr>
          <a:lstStyle/>
          <a:p>
            <a:pPr marL="0" indent="0" algn="ctr">
              <a:buNone/>
            </a:pPr>
            <a:r>
              <a:rPr lang="en-GB" sz="1800"/>
              <a:t>Click here to add text</a:t>
            </a:r>
          </a:p>
        </p:txBody>
      </p:sp>
      <p:pic>
        <p:nvPicPr>
          <p:cNvPr id="5" name="Picture 4">
            <a:extLst>
              <a:ext uri="{FF2B5EF4-FFF2-40B4-BE49-F238E27FC236}">
                <a16:creationId xmlns:a16="http://schemas.microsoft.com/office/drawing/2014/main" id="{A9D013F8-4454-424B-A5AC-A5084D6310EA}"/>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336928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1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5176-1ACF-43E3-AD48-770D0172D827}"/>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B99F8903-033F-4D58-A426-8E16AD255169}"/>
              </a:ext>
            </a:extLst>
          </p:cNvPr>
          <p:cNvSpPr>
            <a:spLocks noGrp="1"/>
          </p:cNvSpPr>
          <p:nvPr>
            <p:ph idx="1" hasCustomPrompt="1"/>
          </p:nvPr>
        </p:nvSpPr>
        <p:spPr/>
        <p:txBody>
          <a:bodyPr/>
          <a:lstStyle>
            <a:lvl1pPr marL="228600" indent="-228600">
              <a:lnSpc>
                <a:spcPct val="100000"/>
              </a:lnSpc>
              <a:buFontTx/>
              <a:buBlip>
                <a:blip r:embed="rId2"/>
              </a:buBlip>
              <a:defRPr/>
            </a:lvl1pPr>
            <a:lvl3pPr>
              <a:lnSpc>
                <a:spcPct val="100000"/>
              </a:lnSpc>
              <a:defRPr/>
            </a:lvl3pPr>
            <a:lvl4pPr>
              <a:lnSpc>
                <a:spcPct val="100000"/>
              </a:lnSpc>
              <a:defRPr/>
            </a:lvl4pPr>
            <a:lvl5pPr>
              <a:lnSpc>
                <a:spcPct val="100000"/>
              </a:lnSpc>
              <a:defRPr/>
            </a:lvl5pPr>
          </a:lstStyle>
          <a:p>
            <a:pPr lvl="0"/>
            <a:r>
              <a:rPr lang="en-US"/>
              <a:t>Click to edit  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67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2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3303-DDBF-4403-9F60-CBE306C5F4FE}"/>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5B9DD55F-3408-4ACB-B3C7-8517ACA7A1E0}"/>
              </a:ext>
            </a:extLst>
          </p:cNvPr>
          <p:cNvSpPr>
            <a:spLocks noGrp="1"/>
          </p:cNvSpPr>
          <p:nvPr>
            <p:ph sz="half" idx="1" hasCustomPrompt="1"/>
          </p:nvPr>
        </p:nvSpPr>
        <p:spPr>
          <a:xfrm>
            <a:off x="838200" y="1825625"/>
            <a:ext cx="5181600" cy="4351338"/>
          </a:xfrm>
        </p:spPr>
        <p:txBody>
          <a:bodyPr/>
          <a:lstStyle>
            <a:lvl1pPr marL="228600" indent="-228600">
              <a:lnSpc>
                <a:spcPct val="100000"/>
              </a:lnSpc>
              <a:buFontTx/>
              <a:buBlip>
                <a:blip r:embed="rId2"/>
              </a:buBlip>
              <a:defRPr/>
            </a:lvl1pPr>
            <a:lvl3pPr>
              <a:lnSpc>
                <a:spcPct val="100000"/>
              </a:lnSpc>
              <a:defRPr/>
            </a:lvl3pPr>
            <a:lvl4pPr>
              <a:lnSpc>
                <a:spcPct val="100000"/>
              </a:lnSpc>
              <a:defRPr/>
            </a:lvl4pPr>
            <a:lvl5pPr>
              <a:lnSpc>
                <a:spcPct val="100000"/>
              </a:lnSpc>
              <a:defRPr/>
            </a:lvl5pPr>
          </a:lstStyle>
          <a:p>
            <a:pPr lvl="0"/>
            <a:r>
              <a:rPr lang="en-US"/>
              <a:t>Click to edit  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31731-9363-4365-BF57-66B14F948A1B}"/>
              </a:ext>
            </a:extLst>
          </p:cNvPr>
          <p:cNvSpPr>
            <a:spLocks noGrp="1"/>
          </p:cNvSpPr>
          <p:nvPr>
            <p:ph sz="half" idx="2" hasCustomPrompt="1"/>
          </p:nvPr>
        </p:nvSpPr>
        <p:spPr>
          <a:xfrm>
            <a:off x="6172200" y="1825625"/>
            <a:ext cx="5181600" cy="4351338"/>
          </a:xfrm>
        </p:spPr>
        <p:txBody>
          <a:bodyPr/>
          <a:lstStyle>
            <a:lvl1pPr marL="228600" indent="-228600">
              <a:lnSpc>
                <a:spcPct val="100000"/>
              </a:lnSpc>
              <a:buFontTx/>
              <a:buBlip>
                <a:blip r:embed="rId2"/>
              </a:buBlip>
              <a:defRPr/>
            </a:lvl1pPr>
            <a:lvl3pPr>
              <a:lnSpc>
                <a:spcPct val="100000"/>
              </a:lnSpc>
              <a:defRPr/>
            </a:lvl3pPr>
            <a:lvl4pPr>
              <a:lnSpc>
                <a:spcPct val="100000"/>
              </a:lnSpc>
              <a:defRPr/>
            </a:lvl4pPr>
            <a:lvl5pPr>
              <a:lnSpc>
                <a:spcPct val="100000"/>
              </a:lnSpc>
              <a:defRPr/>
            </a:lvl5pPr>
          </a:lstStyle>
          <a:p>
            <a:pPr lvl="0"/>
            <a:r>
              <a:rPr lang="en-US"/>
              <a:t>Click to edit 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152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ndard 2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3303-DDBF-4403-9F60-CBE306C5F4FE}"/>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5B9DD55F-3408-4ACB-B3C7-8517ACA7A1E0}"/>
              </a:ext>
            </a:extLst>
          </p:cNvPr>
          <p:cNvSpPr>
            <a:spLocks noGrp="1"/>
          </p:cNvSpPr>
          <p:nvPr>
            <p:ph sz="half" idx="1" hasCustomPrompt="1"/>
          </p:nvPr>
        </p:nvSpPr>
        <p:spPr>
          <a:xfrm>
            <a:off x="838200" y="1825625"/>
            <a:ext cx="5181600" cy="4351338"/>
          </a:xfrm>
        </p:spPr>
        <p:txBody>
          <a:bodyPr/>
          <a:lstStyle>
            <a:lvl1pPr marL="228600" indent="-228600">
              <a:lnSpc>
                <a:spcPct val="100000"/>
              </a:lnSpc>
              <a:buFontTx/>
              <a:buBlip>
                <a:blip r:embed="rId2"/>
              </a:buBlip>
              <a:defRPr/>
            </a:lvl1pPr>
            <a:lvl3pPr>
              <a:lnSpc>
                <a:spcPct val="100000"/>
              </a:lnSpc>
              <a:defRPr/>
            </a:lvl3pPr>
            <a:lvl4pPr>
              <a:lnSpc>
                <a:spcPct val="100000"/>
              </a:lnSpc>
              <a:defRPr/>
            </a:lvl4pPr>
            <a:lvl5pPr>
              <a:lnSpc>
                <a:spcPct val="100000"/>
              </a:lnSpc>
              <a:defRPr/>
            </a:lvl5pPr>
          </a:lstStyle>
          <a:p>
            <a:pPr lvl="0"/>
            <a:r>
              <a:rPr lang="en-US"/>
              <a:t>Click to edit  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31731-9363-4365-BF57-66B14F948A1B}"/>
              </a:ext>
            </a:extLst>
          </p:cNvPr>
          <p:cNvSpPr>
            <a:spLocks noGrp="1"/>
          </p:cNvSpPr>
          <p:nvPr>
            <p:ph sz="half" idx="2" hasCustomPrompt="1"/>
          </p:nvPr>
        </p:nvSpPr>
        <p:spPr>
          <a:xfrm>
            <a:off x="6172200" y="1825625"/>
            <a:ext cx="5181600" cy="4351338"/>
          </a:xfrm>
        </p:spPr>
        <p:txBody>
          <a:bodyPr/>
          <a:lstStyle>
            <a:lvl1pPr marL="228600" indent="-228600">
              <a:lnSpc>
                <a:spcPct val="100000"/>
              </a:lnSpc>
              <a:buFontTx/>
              <a:buBlip>
                <a:blip r:embed="rId2"/>
              </a:buBlip>
              <a:defRPr/>
            </a:lvl1pPr>
            <a:lvl3pPr>
              <a:lnSpc>
                <a:spcPct val="100000"/>
              </a:lnSpc>
              <a:defRPr/>
            </a:lvl3pPr>
            <a:lvl4pPr>
              <a:lnSpc>
                <a:spcPct val="100000"/>
              </a:lnSpc>
              <a:defRPr/>
            </a:lvl4pPr>
            <a:lvl5pPr>
              <a:lnSpc>
                <a:spcPct val="100000"/>
              </a:lnSpc>
              <a:defRPr/>
            </a:lvl5pPr>
          </a:lstStyle>
          <a:p>
            <a:pPr lvl="0"/>
            <a:r>
              <a:rPr lang="en-US"/>
              <a:t>Click to edit 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380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3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A1A63-84CB-4318-AEC4-A87C47E8BF1C}"/>
              </a:ext>
            </a:extLst>
          </p:cNvPr>
          <p:cNvSpPr>
            <a:spLocks noGrp="1"/>
          </p:cNvSpPr>
          <p:nvPr>
            <p:ph type="title"/>
          </p:nvPr>
        </p:nvSpPr>
        <p:spPr>
          <a:xfrm>
            <a:off x="839788" y="365125"/>
            <a:ext cx="5154611" cy="1325563"/>
          </a:xfrm>
        </p:spPr>
        <p:txBody>
          <a:bodyPr/>
          <a:lstStyle>
            <a:lvl1pPr algn="l">
              <a:defRPr/>
            </a:lvl1pPr>
          </a:lstStyle>
          <a:p>
            <a:r>
              <a:rPr lang="en-US"/>
              <a:t>Click to edit</a:t>
            </a:r>
          </a:p>
        </p:txBody>
      </p:sp>
      <p:sp>
        <p:nvSpPr>
          <p:cNvPr id="4" name="Content Placeholder 3">
            <a:extLst>
              <a:ext uri="{FF2B5EF4-FFF2-40B4-BE49-F238E27FC236}">
                <a16:creationId xmlns:a16="http://schemas.microsoft.com/office/drawing/2014/main" id="{9423D33B-D3BB-421E-8623-2DD1B0890872}"/>
              </a:ext>
            </a:extLst>
          </p:cNvPr>
          <p:cNvSpPr>
            <a:spLocks noGrp="1"/>
          </p:cNvSpPr>
          <p:nvPr>
            <p:ph sz="half" idx="2" hasCustomPrompt="1"/>
          </p:nvPr>
        </p:nvSpPr>
        <p:spPr>
          <a:xfrm>
            <a:off x="836612" y="1690688"/>
            <a:ext cx="5157787" cy="3684588"/>
          </a:xfrm>
        </p:spPr>
        <p:txBody>
          <a:bodyPr/>
          <a:lstStyle>
            <a:lvl1pPr marL="228600" indent="-228600">
              <a:lnSpc>
                <a:spcPct val="100000"/>
              </a:lnSpc>
              <a:buFontTx/>
              <a:buBlip>
                <a:blip r:embed="rId2"/>
              </a:buBlip>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C509C8F-63CC-42D1-95BF-E5125C2200C9}"/>
              </a:ext>
            </a:extLst>
          </p:cNvPr>
          <p:cNvSpPr>
            <a:spLocks noGrp="1"/>
          </p:cNvSpPr>
          <p:nvPr>
            <p:ph sz="quarter" idx="4" hasCustomPrompt="1"/>
          </p:nvPr>
        </p:nvSpPr>
        <p:spPr>
          <a:xfrm>
            <a:off x="6169024" y="1690688"/>
            <a:ext cx="5183188" cy="3684588"/>
          </a:xfrm>
        </p:spPr>
        <p:txBody>
          <a:bodyPr/>
          <a:lstStyle>
            <a:lvl1pPr marL="228600" indent="-228600">
              <a:lnSpc>
                <a:spcPct val="100000"/>
              </a:lnSpc>
              <a:buFontTx/>
              <a:buBlip>
                <a:blip r:embed="rId2"/>
              </a:buBlip>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F470820-7D2C-57A3-E3BD-FE69DEE906A5}"/>
              </a:ext>
            </a:extLst>
          </p:cNvPr>
          <p:cNvSpPr txBox="1">
            <a:spLocks/>
          </p:cNvSpPr>
          <p:nvPr userDrawn="1"/>
        </p:nvSpPr>
        <p:spPr>
          <a:xfrm>
            <a:off x="6173788" y="339725"/>
            <a:ext cx="515461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baseline="0">
                <a:solidFill>
                  <a:srgbClr val="9DD2E3"/>
                </a:solidFill>
                <a:latin typeface="Verdana" panose="020B0604030504040204" pitchFamily="34" charset="0"/>
                <a:ea typeface="Verdana" panose="020B0604030504040204" pitchFamily="34" charset="0"/>
                <a:cs typeface="+mj-cs"/>
              </a:defRPr>
            </a:lvl1pPr>
          </a:lstStyle>
          <a:p>
            <a:endParaRPr lang="en-US"/>
          </a:p>
        </p:txBody>
      </p:sp>
      <p:sp>
        <p:nvSpPr>
          <p:cNvPr id="11" name="TextBox 10">
            <a:extLst>
              <a:ext uri="{FF2B5EF4-FFF2-40B4-BE49-F238E27FC236}">
                <a16:creationId xmlns:a16="http://schemas.microsoft.com/office/drawing/2014/main" id="{77562A6F-6FAC-96CB-3511-8A4F54934700}"/>
              </a:ext>
            </a:extLst>
          </p:cNvPr>
          <p:cNvSpPr txBox="1"/>
          <p:nvPr userDrawn="1"/>
        </p:nvSpPr>
        <p:spPr>
          <a:xfrm>
            <a:off x="9696450" y="485775"/>
            <a:ext cx="914400" cy="914400"/>
          </a:xfrm>
          <a:prstGeom prst="rect">
            <a:avLst/>
          </a:prstGeom>
        </p:spPr>
        <p:txBody>
          <a:bodyPr vert="horz" wrap="none" lIns="91440" tIns="45720" rIns="91440" bIns="45720" rtlCol="0" anchor="ctr">
            <a:normAutofit/>
          </a:bodyPr>
          <a:lstStyle/>
          <a:p>
            <a:pPr algn="l"/>
            <a:endParaRPr lang="en-GB"/>
          </a:p>
        </p:txBody>
      </p:sp>
    </p:spTree>
    <p:extLst>
      <p:ext uri="{BB962C8B-B14F-4D97-AF65-F5344CB8AC3E}">
        <p14:creationId xmlns:p14="http://schemas.microsoft.com/office/powerpoint/2010/main" val="56978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slide">
    <p:spTree>
      <p:nvGrpSpPr>
        <p:cNvPr id="1" name=""/>
        <p:cNvGrpSpPr/>
        <p:nvPr/>
      </p:nvGrpSpPr>
      <p:grpSpPr>
        <a:xfrm>
          <a:off x="0" y="0"/>
          <a:ext cx="0" cy="0"/>
          <a:chOff x="0" y="0"/>
          <a:chExt cx="0" cy="0"/>
        </a:xfrm>
      </p:grpSpPr>
      <p:pic>
        <p:nvPicPr>
          <p:cNvPr id="3" name="Afbeelding 3">
            <a:extLst>
              <a:ext uri="{FF2B5EF4-FFF2-40B4-BE49-F238E27FC236}">
                <a16:creationId xmlns:a16="http://schemas.microsoft.com/office/drawing/2014/main" id="{0C2C5D7D-E807-492C-BA18-9A83CB95E0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50" b="57002"/>
          <a:stretch/>
        </p:blipFill>
        <p:spPr>
          <a:xfrm>
            <a:off x="0" y="553453"/>
            <a:ext cx="12192000" cy="2399297"/>
          </a:xfrm>
          <a:prstGeom prst="rect">
            <a:avLst/>
          </a:prstGeom>
        </p:spPr>
      </p:pic>
      <p:sp>
        <p:nvSpPr>
          <p:cNvPr id="5" name="Title 1">
            <a:extLst>
              <a:ext uri="{FF2B5EF4-FFF2-40B4-BE49-F238E27FC236}">
                <a16:creationId xmlns:a16="http://schemas.microsoft.com/office/drawing/2014/main" id="{BA029EBD-93FA-491A-B60B-DA17CA7F42F9}"/>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4" name="Picture 3">
            <a:extLst>
              <a:ext uri="{FF2B5EF4-FFF2-40B4-BE49-F238E27FC236}">
                <a16:creationId xmlns:a16="http://schemas.microsoft.com/office/drawing/2014/main" id="{43773C19-6B84-4A4B-8356-02DC5484E913}"/>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238926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sli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A2083F0-8628-6144-856D-B08F7504CD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72" b="57792"/>
          <a:stretch/>
        </p:blipFill>
        <p:spPr>
          <a:xfrm>
            <a:off x="0" y="565484"/>
            <a:ext cx="12192000" cy="2330116"/>
          </a:xfrm>
          <a:prstGeom prst="rect">
            <a:avLst/>
          </a:prstGeom>
        </p:spPr>
      </p:pic>
      <p:sp>
        <p:nvSpPr>
          <p:cNvPr id="7" name="Title 1">
            <a:extLst>
              <a:ext uri="{FF2B5EF4-FFF2-40B4-BE49-F238E27FC236}">
                <a16:creationId xmlns:a16="http://schemas.microsoft.com/office/drawing/2014/main" id="{87EBDD07-3D05-4B7A-A5A1-87FFFB835138}"/>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4" name="Picture 3">
            <a:extLst>
              <a:ext uri="{FF2B5EF4-FFF2-40B4-BE49-F238E27FC236}">
                <a16:creationId xmlns:a16="http://schemas.microsoft.com/office/drawing/2014/main" id="{11773EA7-2E21-42E5-B98F-E83DD24FE01D}"/>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363132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lte 4 slide ">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94ADC49-E1CD-7641-A0FB-61C0F7A595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85" b="57981"/>
          <a:stretch/>
        </p:blipFill>
        <p:spPr>
          <a:xfrm>
            <a:off x="0" y="553453"/>
            <a:ext cx="12192000" cy="2323098"/>
          </a:xfrm>
          <a:prstGeom prst="rect">
            <a:avLst/>
          </a:prstGeom>
        </p:spPr>
      </p:pic>
      <p:sp>
        <p:nvSpPr>
          <p:cNvPr id="6" name="Title 1">
            <a:extLst>
              <a:ext uri="{FF2B5EF4-FFF2-40B4-BE49-F238E27FC236}">
                <a16:creationId xmlns:a16="http://schemas.microsoft.com/office/drawing/2014/main" id="{570F90AF-7B90-416D-953F-02B8BDBF7BF6}"/>
              </a:ext>
            </a:extLst>
          </p:cNvPr>
          <p:cNvSpPr>
            <a:spLocks noGrp="1"/>
          </p:cNvSpPr>
          <p:nvPr>
            <p:ph type="title"/>
          </p:nvPr>
        </p:nvSpPr>
        <p:spPr>
          <a:xfrm>
            <a:off x="2171524" y="3229457"/>
            <a:ext cx="7848952" cy="1152128"/>
          </a:xfrm>
        </p:spPr>
        <p:txBody>
          <a:bodyPr>
            <a:normAutofit/>
          </a:bodyPr>
          <a:lstStyle>
            <a:lvl1pPr algn="ctr">
              <a:defRPr sz="3600" b="1" cap="all" baseline="0">
                <a:solidFill>
                  <a:srgbClr val="9DD2E3"/>
                </a:solidFill>
              </a:defRPr>
            </a:lvl1pPr>
          </a:lstStyle>
          <a:p>
            <a:r>
              <a:rPr lang="en-US"/>
              <a:t>Click to edit Master title style</a:t>
            </a:r>
          </a:p>
        </p:txBody>
      </p:sp>
      <p:pic>
        <p:nvPicPr>
          <p:cNvPr id="5" name="Picture 4">
            <a:extLst>
              <a:ext uri="{FF2B5EF4-FFF2-40B4-BE49-F238E27FC236}">
                <a16:creationId xmlns:a16="http://schemas.microsoft.com/office/drawing/2014/main" id="{19A76ABE-A05D-447B-88CF-5753753936D5}"/>
              </a:ext>
            </a:extLst>
          </p:cNvPr>
          <p:cNvPicPr>
            <a:picLocks noChangeAspect="1"/>
          </p:cNvPicPr>
          <p:nvPr userDrawn="1"/>
        </p:nvPicPr>
        <p:blipFill>
          <a:blip r:embed="rId3"/>
          <a:stretch>
            <a:fillRect/>
          </a:stretch>
        </p:blipFill>
        <p:spPr>
          <a:xfrm>
            <a:off x="160066" y="180475"/>
            <a:ext cx="1890135" cy="414610"/>
          </a:xfrm>
          <a:prstGeom prst="rect">
            <a:avLst/>
          </a:prstGeom>
        </p:spPr>
      </p:pic>
    </p:spTree>
    <p:extLst>
      <p:ext uri="{BB962C8B-B14F-4D97-AF65-F5344CB8AC3E}">
        <p14:creationId xmlns:p14="http://schemas.microsoft.com/office/powerpoint/2010/main" val="372563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E4DA8-2BAC-483E-895A-CE62C778E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a:t>
            </a:r>
          </a:p>
        </p:txBody>
      </p:sp>
      <p:sp>
        <p:nvSpPr>
          <p:cNvPr id="3" name="Text Placeholder 2">
            <a:extLst>
              <a:ext uri="{FF2B5EF4-FFF2-40B4-BE49-F238E27FC236}">
                <a16:creationId xmlns:a16="http://schemas.microsoft.com/office/drawing/2014/main" id="{A4F2B4A9-68F2-44A8-9886-4DB2FC067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flying, first-aid kit, green, queen&#10;&#10;Description automatically generated">
            <a:extLst>
              <a:ext uri="{FF2B5EF4-FFF2-40B4-BE49-F238E27FC236}">
                <a16:creationId xmlns:a16="http://schemas.microsoft.com/office/drawing/2014/main" id="{FDF70AED-1FDB-4F06-8DFC-D486D03558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25263" y="6289929"/>
            <a:ext cx="371474" cy="357473"/>
          </a:xfrm>
          <a:prstGeom prst="rect">
            <a:avLst/>
          </a:prstGeom>
          <a:ln>
            <a:noFill/>
          </a:ln>
        </p:spPr>
      </p:pic>
      <p:sp>
        <p:nvSpPr>
          <p:cNvPr id="7" name="TextBox 6">
            <a:extLst>
              <a:ext uri="{FF2B5EF4-FFF2-40B4-BE49-F238E27FC236}">
                <a16:creationId xmlns:a16="http://schemas.microsoft.com/office/drawing/2014/main" id="{071E77D9-A666-4E61-848B-7F347118D46F}"/>
              </a:ext>
            </a:extLst>
          </p:cNvPr>
          <p:cNvSpPr txBox="1"/>
          <p:nvPr userDrawn="1"/>
        </p:nvSpPr>
        <p:spPr>
          <a:xfrm>
            <a:off x="111797" y="6311900"/>
            <a:ext cx="1736053" cy="377118"/>
          </a:xfrm>
          <a:prstGeom prst="rect">
            <a:avLst/>
          </a:prstGeom>
          <a:noFill/>
        </p:spPr>
        <p:txBody>
          <a:bodyPr wrap="square" rtlCol="0">
            <a:normAutofit fontScale="85000" lnSpcReduction="20000"/>
          </a:bodyPr>
          <a:lstStyle/>
          <a:p>
            <a:pPr>
              <a:lnSpc>
                <a:spcPct val="120000"/>
              </a:lnSpc>
            </a:pPr>
            <a:r>
              <a:rPr lang="en-US" sz="1100">
                <a:solidFill>
                  <a:srgbClr val="68C5D8"/>
                </a:solidFill>
              </a:rPr>
              <a:t>EUROPEAN BUSINESS EXPANSION SERVICES</a:t>
            </a:r>
            <a:endParaRPr lang="en-NL" sz="1100">
              <a:solidFill>
                <a:srgbClr val="68C5D8"/>
              </a:solidFill>
            </a:endParaRPr>
          </a:p>
        </p:txBody>
      </p:sp>
    </p:spTree>
    <p:extLst>
      <p:ext uri="{BB962C8B-B14F-4D97-AF65-F5344CB8AC3E}">
        <p14:creationId xmlns:p14="http://schemas.microsoft.com/office/powerpoint/2010/main" val="2554930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62" r:id="rId5"/>
    <p:sldLayoutId id="2147483653" r:id="rId6"/>
    <p:sldLayoutId id="2147483657" r:id="rId7"/>
    <p:sldLayoutId id="2147483658" r:id="rId8"/>
    <p:sldLayoutId id="2147483659" r:id="rId9"/>
    <p:sldLayoutId id="2147483660" r:id="rId10"/>
    <p:sldLayoutId id="2147483661" r:id="rId11"/>
    <p:sldLayoutId id="2147483655" r:id="rId12"/>
  </p:sldLayoutIdLst>
  <p:txStyles>
    <p:titleStyle>
      <a:lvl1pPr algn="l" defTabSz="914400" rtl="0" eaLnBrk="1" latinLnBrk="0" hangingPunct="1">
        <a:lnSpc>
          <a:spcPct val="90000"/>
        </a:lnSpc>
        <a:spcBef>
          <a:spcPct val="0"/>
        </a:spcBef>
        <a:buNone/>
        <a:defRPr sz="3600" b="1" kern="1200" cap="all" baseline="0">
          <a:solidFill>
            <a:srgbClr val="9DD2E3"/>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rgbClr val="9DD2E3"/>
        </a:buClr>
        <a:buFontTx/>
        <a:buBlip>
          <a:blip r:embed="rId14"/>
        </a:buBlip>
        <a:defRPr sz="2800" b="0" kern="1200">
          <a:solidFill>
            <a:srgbClr val="172D4A"/>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9DD2E3"/>
        </a:buClr>
        <a:buFont typeface="Arial" panose="020B0604020202020204" pitchFamily="34" charset="0"/>
        <a:buChar char="•"/>
        <a:defRPr sz="2400" b="0" kern="1200">
          <a:solidFill>
            <a:srgbClr val="172D4A"/>
          </a:solidFill>
          <a:latin typeface="Verdana" panose="020B0604030504040204" pitchFamily="34" charset="0"/>
          <a:ea typeface="Verdana" panose="020B0604030504040204" pitchFamily="34" charset="0"/>
          <a:cs typeface="+mn-cs"/>
        </a:defRPr>
      </a:lvl2pPr>
      <a:lvl3pPr marL="1200150" indent="-285750" algn="l" defTabSz="914400" rtl="0" eaLnBrk="1" latinLnBrk="0" hangingPunct="1">
        <a:lnSpc>
          <a:spcPct val="100000"/>
        </a:lnSpc>
        <a:spcBef>
          <a:spcPts val="500"/>
        </a:spcBef>
        <a:buClr>
          <a:srgbClr val="9DD2E3"/>
        </a:buClr>
        <a:buFont typeface="Wingdings" panose="05000000000000000000" pitchFamily="2" charset="2"/>
        <a:buChar char="ü"/>
        <a:defRPr sz="1800" b="0" kern="1200">
          <a:solidFill>
            <a:srgbClr val="172D4A"/>
          </a:solidFill>
          <a:latin typeface="Verdana" panose="020B0604030504040204" pitchFamily="34" charset="0"/>
          <a:ea typeface="Verdana" panose="020B0604030504040204" pitchFamily="34" charset="0"/>
          <a:cs typeface="+mn-cs"/>
        </a:defRPr>
      </a:lvl3pPr>
      <a:lvl4pPr marL="1543050" indent="-171450" algn="l" defTabSz="914400" rtl="0" eaLnBrk="1" latinLnBrk="0" hangingPunct="1">
        <a:lnSpc>
          <a:spcPct val="100000"/>
        </a:lnSpc>
        <a:spcBef>
          <a:spcPts val="500"/>
        </a:spcBef>
        <a:buClr>
          <a:srgbClr val="9DD2E3"/>
        </a:buClr>
        <a:buFont typeface="Verdana" panose="020B060403050404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9DD2E3"/>
        </a:buClr>
        <a:buFont typeface="Arial" panose="020B060402020202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6" Type="http://schemas.openxmlformats.org/officeDocument/2006/relationships/image" Target="../media/image41.jpeg"/><Relationship Id="rId21" Type="http://schemas.openxmlformats.org/officeDocument/2006/relationships/image" Target="../media/image36.jpeg"/><Relationship Id="rId34" Type="http://schemas.openxmlformats.org/officeDocument/2006/relationships/image" Target="../media/image49.jpeg"/><Relationship Id="rId42" Type="http://schemas.openxmlformats.org/officeDocument/2006/relationships/image" Target="../media/image57.png"/><Relationship Id="rId47" Type="http://schemas.openxmlformats.org/officeDocument/2006/relationships/image" Target="../media/image62.jpeg"/><Relationship Id="rId50" Type="http://schemas.openxmlformats.org/officeDocument/2006/relationships/image" Target="../media/image65.jpeg"/><Relationship Id="rId55" Type="http://schemas.openxmlformats.org/officeDocument/2006/relationships/image" Target="../media/image70.jpeg"/><Relationship Id="rId63" Type="http://schemas.openxmlformats.org/officeDocument/2006/relationships/image" Target="../media/image78.jpeg"/><Relationship Id="rId7" Type="http://schemas.openxmlformats.org/officeDocument/2006/relationships/image" Target="../media/image22.svg"/><Relationship Id="rId2" Type="http://schemas.openxmlformats.org/officeDocument/2006/relationships/image" Target="../media/image17.png"/><Relationship Id="rId16" Type="http://schemas.openxmlformats.org/officeDocument/2006/relationships/image" Target="../media/image31.jpeg"/><Relationship Id="rId29" Type="http://schemas.openxmlformats.org/officeDocument/2006/relationships/image" Target="../media/image44.jpeg"/><Relationship Id="rId11" Type="http://schemas.openxmlformats.org/officeDocument/2006/relationships/image" Target="../media/image26.svg"/><Relationship Id="rId24" Type="http://schemas.openxmlformats.org/officeDocument/2006/relationships/image" Target="../media/image39.jpeg"/><Relationship Id="rId32" Type="http://schemas.openxmlformats.org/officeDocument/2006/relationships/image" Target="../media/image47.jpeg"/><Relationship Id="rId37" Type="http://schemas.openxmlformats.org/officeDocument/2006/relationships/image" Target="../media/image52.jpeg"/><Relationship Id="rId40" Type="http://schemas.openxmlformats.org/officeDocument/2006/relationships/image" Target="../media/image55.png"/><Relationship Id="rId45" Type="http://schemas.openxmlformats.org/officeDocument/2006/relationships/image" Target="../media/image60.png"/><Relationship Id="rId53" Type="http://schemas.openxmlformats.org/officeDocument/2006/relationships/image" Target="../media/image68.jpeg"/><Relationship Id="rId58" Type="http://schemas.openxmlformats.org/officeDocument/2006/relationships/image" Target="../media/image73.jpeg"/><Relationship Id="rId66" Type="http://schemas.openxmlformats.org/officeDocument/2006/relationships/image" Target="../media/image81.png"/><Relationship Id="rId5" Type="http://schemas.openxmlformats.org/officeDocument/2006/relationships/image" Target="../media/image20.svg"/><Relationship Id="rId61" Type="http://schemas.openxmlformats.org/officeDocument/2006/relationships/image" Target="../media/image76.jpeg"/><Relationship Id="rId19" Type="http://schemas.openxmlformats.org/officeDocument/2006/relationships/image" Target="../media/image34.jpeg"/><Relationship Id="rId14" Type="http://schemas.openxmlformats.org/officeDocument/2006/relationships/image" Target="../media/image29.jpe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jpeg"/><Relationship Id="rId35" Type="http://schemas.openxmlformats.org/officeDocument/2006/relationships/image" Target="../media/image50.jpeg"/><Relationship Id="rId43" Type="http://schemas.openxmlformats.org/officeDocument/2006/relationships/image" Target="../media/image58.png"/><Relationship Id="rId48" Type="http://schemas.openxmlformats.org/officeDocument/2006/relationships/image" Target="../media/image63.png"/><Relationship Id="rId56" Type="http://schemas.openxmlformats.org/officeDocument/2006/relationships/image" Target="../media/image71.jpeg"/><Relationship Id="rId64" Type="http://schemas.openxmlformats.org/officeDocument/2006/relationships/image" Target="../media/image79.png"/><Relationship Id="rId8" Type="http://schemas.openxmlformats.org/officeDocument/2006/relationships/image" Target="../media/image23.png"/><Relationship Id="rId51" Type="http://schemas.openxmlformats.org/officeDocument/2006/relationships/image" Target="../media/image66.png"/><Relationship Id="rId3"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jpeg"/><Relationship Id="rId33" Type="http://schemas.openxmlformats.org/officeDocument/2006/relationships/image" Target="../media/image48.png"/><Relationship Id="rId38" Type="http://schemas.openxmlformats.org/officeDocument/2006/relationships/image" Target="../media/image53.jpeg"/><Relationship Id="rId46" Type="http://schemas.openxmlformats.org/officeDocument/2006/relationships/image" Target="../media/image61.jpeg"/><Relationship Id="rId59" Type="http://schemas.openxmlformats.org/officeDocument/2006/relationships/image" Target="../media/image74.jpeg"/><Relationship Id="rId67" Type="http://schemas.openxmlformats.org/officeDocument/2006/relationships/image" Target="../media/image82.png"/><Relationship Id="rId20" Type="http://schemas.openxmlformats.org/officeDocument/2006/relationships/image" Target="../media/image35.jpeg"/><Relationship Id="rId41" Type="http://schemas.openxmlformats.org/officeDocument/2006/relationships/image" Target="../media/image56.jpeg"/><Relationship Id="rId54" Type="http://schemas.openxmlformats.org/officeDocument/2006/relationships/image" Target="../media/image69.png"/><Relationship Id="rId62" Type="http://schemas.openxmlformats.org/officeDocument/2006/relationships/image" Target="../media/image77.jpeg"/><Relationship Id="rId1" Type="http://schemas.openxmlformats.org/officeDocument/2006/relationships/slideLayout" Target="../slideLayouts/slideLayout3.xml"/><Relationship Id="rId6" Type="http://schemas.openxmlformats.org/officeDocument/2006/relationships/image" Target="../media/image21.png"/><Relationship Id="rId15" Type="http://schemas.openxmlformats.org/officeDocument/2006/relationships/image" Target="../media/image30.jpeg"/><Relationship Id="rId23" Type="http://schemas.openxmlformats.org/officeDocument/2006/relationships/image" Target="../media/image38.jpeg"/><Relationship Id="rId28" Type="http://schemas.openxmlformats.org/officeDocument/2006/relationships/image" Target="../media/image43.jpeg"/><Relationship Id="rId36" Type="http://schemas.openxmlformats.org/officeDocument/2006/relationships/image" Target="../media/image51.jpeg"/><Relationship Id="rId49" Type="http://schemas.openxmlformats.org/officeDocument/2006/relationships/image" Target="../media/image64.jpeg"/><Relationship Id="rId57" Type="http://schemas.openxmlformats.org/officeDocument/2006/relationships/image" Target="../media/image72.jpeg"/><Relationship Id="rId10" Type="http://schemas.openxmlformats.org/officeDocument/2006/relationships/image" Target="../media/image25.png"/><Relationship Id="rId31" Type="http://schemas.openxmlformats.org/officeDocument/2006/relationships/image" Target="../media/image46.jpeg"/><Relationship Id="rId44" Type="http://schemas.openxmlformats.org/officeDocument/2006/relationships/image" Target="../media/image59.jpeg"/><Relationship Id="rId52" Type="http://schemas.openxmlformats.org/officeDocument/2006/relationships/image" Target="../media/image67.jpeg"/><Relationship Id="rId60" Type="http://schemas.openxmlformats.org/officeDocument/2006/relationships/image" Target="../media/image75.jpeg"/><Relationship Id="rId65" Type="http://schemas.openxmlformats.org/officeDocument/2006/relationships/image" Target="../media/image80.jpeg"/><Relationship Id="rId4" Type="http://schemas.openxmlformats.org/officeDocument/2006/relationships/image" Target="../media/image19.png"/><Relationship Id="rId9" Type="http://schemas.openxmlformats.org/officeDocument/2006/relationships/image" Target="../media/image24.svg"/><Relationship Id="rId13" Type="http://schemas.openxmlformats.org/officeDocument/2006/relationships/image" Target="../media/image28.png"/><Relationship Id="rId18" Type="http://schemas.openxmlformats.org/officeDocument/2006/relationships/image" Target="../media/image33.jpeg"/><Relationship Id="rId39"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jpeg"/><Relationship Id="rId3" Type="http://schemas.openxmlformats.org/officeDocument/2006/relationships/image" Target="../media/image83.jpe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3.xml"/><Relationship Id="rId16" Type="http://schemas.openxmlformats.org/officeDocument/2006/relationships/image" Target="../media/image93.png"/><Relationship Id="rId20" Type="http://schemas.openxmlformats.org/officeDocument/2006/relationships/image" Target="../media/image97.JPG"/><Relationship Id="rId1" Type="http://schemas.openxmlformats.org/officeDocument/2006/relationships/slideLayout" Target="../slideLayouts/slideLayout3.xml"/><Relationship Id="rId6" Type="http://schemas.openxmlformats.org/officeDocument/2006/relationships/hyperlink" Target="https://www.linkedin.com/company/eurodev" TargetMode="External"/><Relationship Id="rId11" Type="http://schemas.openxmlformats.org/officeDocument/2006/relationships/image" Target="../media/image88.jpeg"/><Relationship Id="rId24" Type="http://schemas.openxmlformats.org/officeDocument/2006/relationships/image" Target="../media/image101.png"/><Relationship Id="rId5" Type="http://schemas.openxmlformats.org/officeDocument/2006/relationships/hyperlink" Target="https://www.instagram.com/eurodevers" TargetMode="External"/><Relationship Id="rId15" Type="http://schemas.openxmlformats.org/officeDocument/2006/relationships/image" Target="../media/image92.svg"/><Relationship Id="rId23" Type="http://schemas.openxmlformats.org/officeDocument/2006/relationships/image" Target="../media/image100.svg"/><Relationship Id="rId10" Type="http://schemas.openxmlformats.org/officeDocument/2006/relationships/image" Target="../media/image87.png"/><Relationship Id="rId19" Type="http://schemas.openxmlformats.org/officeDocument/2006/relationships/image" Target="../media/image96.jpeg"/><Relationship Id="rId4" Type="http://schemas.openxmlformats.org/officeDocument/2006/relationships/hyperlink" Target="http://www.eurodev.com/" TargetMode="External"/><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68480-5EE8-F2C7-50E8-C10681D959D9}"/>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55672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398A0C4-B95F-2602-1321-1FEF087C9F10}"/>
              </a:ext>
            </a:extLst>
          </p:cNvPr>
          <p:cNvSpPr>
            <a:spLocks noGrp="1"/>
          </p:cNvSpPr>
          <p:nvPr>
            <p:ph type="title"/>
          </p:nvPr>
        </p:nvSpPr>
        <p:spPr/>
        <p:txBody>
          <a:bodyPr/>
          <a:lstStyle/>
          <a:p>
            <a:r>
              <a:rPr lang="en-GB"/>
              <a:t>Who we are</a:t>
            </a:r>
          </a:p>
        </p:txBody>
      </p:sp>
      <p:sp>
        <p:nvSpPr>
          <p:cNvPr id="5" name="Content Placeholder 4">
            <a:extLst>
              <a:ext uri="{FF2B5EF4-FFF2-40B4-BE49-F238E27FC236}">
                <a16:creationId xmlns:a16="http://schemas.microsoft.com/office/drawing/2014/main" id="{15689CF8-2AD8-42D5-B55A-93B7B0A084F6}"/>
              </a:ext>
            </a:extLst>
          </p:cNvPr>
          <p:cNvSpPr>
            <a:spLocks noGrp="1"/>
          </p:cNvSpPr>
          <p:nvPr>
            <p:ph sz="half" idx="2"/>
          </p:nvPr>
        </p:nvSpPr>
        <p:spPr>
          <a:xfrm>
            <a:off x="839789" y="1638301"/>
            <a:ext cx="5084762" cy="3684588"/>
          </a:xfrm>
        </p:spPr>
        <p:txBody>
          <a:bodyPr>
            <a:normAutofit/>
          </a:bodyPr>
          <a:lstStyle/>
          <a:p>
            <a:pPr marL="0" indent="0">
              <a:buNone/>
            </a:pPr>
            <a:endParaRPr lang="en-US" sz="1500"/>
          </a:p>
          <a:p>
            <a:pPr marL="0" indent="0">
              <a:buNone/>
            </a:pPr>
            <a:r>
              <a:rPr lang="en-US" sz="1500" err="1"/>
              <a:t>EuroDev</a:t>
            </a:r>
            <a:r>
              <a:rPr lang="en-US" sz="1500"/>
              <a:t> is a company of dedicated, experienced, multilingual business developers who </a:t>
            </a:r>
            <a:r>
              <a:rPr lang="en-GB" sz="1500"/>
              <a:t>assist internationally oriented North American medium-sized organizations with a strategic focus to develop the European market.</a:t>
            </a:r>
            <a:endParaRPr lang="en-US" sz="1500"/>
          </a:p>
          <a:p>
            <a:pPr marL="0" indent="0">
              <a:buNone/>
            </a:pPr>
            <a:br>
              <a:rPr lang="en-US" sz="1500"/>
            </a:br>
            <a:r>
              <a:rPr lang="en-US" sz="1500"/>
              <a:t>For the past 26 years, EuroDev has partnered up with over 500 US and Canadian companies to help them expand to the European market.</a:t>
            </a:r>
            <a:br>
              <a:rPr lang="en-US" sz="1500"/>
            </a:br>
            <a:r>
              <a:rPr lang="en-US" sz="1500"/>
              <a:t> ​</a:t>
            </a:r>
          </a:p>
          <a:p>
            <a:pPr marL="0" indent="0">
              <a:buNone/>
            </a:pPr>
            <a:r>
              <a:rPr lang="en-US" sz="1500"/>
              <a:t>We are all about international business and personal development!</a:t>
            </a:r>
          </a:p>
        </p:txBody>
      </p:sp>
      <p:pic>
        <p:nvPicPr>
          <p:cNvPr id="1027" name="Picture 3">
            <a:extLst>
              <a:ext uri="{FF2B5EF4-FFF2-40B4-BE49-F238E27FC236}">
                <a16:creationId xmlns:a16="http://schemas.microsoft.com/office/drawing/2014/main" id="{9310D692-C62E-4D24-B89C-E8AD6F7F9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02" y="4144880"/>
            <a:ext cx="1002173" cy="1002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E0E6FA-62F0-42A8-B7ED-72D5C1A5E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402" y="2975198"/>
            <a:ext cx="1002173" cy="10021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35845D6-10E7-4EC0-84BE-041EBF2A6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402" y="1824566"/>
            <a:ext cx="1002173" cy="10021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093A1EF-9B9D-4693-BC8E-7A1EE93B1799}"/>
              </a:ext>
            </a:extLst>
          </p:cNvPr>
          <p:cNvSpPr txBox="1"/>
          <p:nvPr/>
        </p:nvSpPr>
        <p:spPr>
          <a:xfrm>
            <a:off x="7827501" y="1824566"/>
            <a:ext cx="3781725" cy="784830"/>
          </a:xfrm>
          <a:prstGeom prst="rect">
            <a:avLst/>
          </a:prstGeom>
          <a:noFill/>
        </p:spPr>
        <p:txBody>
          <a:bodyPr wrap="square">
            <a:spAutoFit/>
          </a:bodyPr>
          <a:lstStyle/>
          <a:p>
            <a:r>
              <a:rPr lang="en-GB" sz="1500" b="1" i="0" u="none" strike="noStrike" dirty="0">
                <a:solidFill>
                  <a:srgbClr val="172D4A"/>
                </a:solidFill>
                <a:effectLst/>
                <a:latin typeface="Verdana" panose="020B0604030504040204" pitchFamily="34" charset="0"/>
              </a:rPr>
              <a:t>SALES OUTSOURCING</a:t>
            </a:r>
            <a:r>
              <a:rPr lang="en-GB" sz="1500" b="0" i="0" u="none" strike="noStrike" dirty="0">
                <a:solidFill>
                  <a:srgbClr val="172D4A"/>
                </a:solidFill>
                <a:effectLst/>
                <a:latin typeface="Verdana" panose="020B0604030504040204" pitchFamily="34" charset="0"/>
              </a:rPr>
              <a:t>​</a:t>
            </a:r>
            <a:r>
              <a:rPr lang="en-GB" sz="1500" b="0" i="0" dirty="0">
                <a:solidFill>
                  <a:srgbClr val="000000"/>
                </a:solidFill>
                <a:effectLst/>
                <a:latin typeface="Verdana" panose="020B0604030504040204" pitchFamily="34" charset="0"/>
              </a:rPr>
              <a:t>​</a:t>
            </a:r>
            <a:br>
              <a:rPr lang="en-GB" sz="1500" b="0" i="0" dirty="0">
                <a:solidFill>
                  <a:srgbClr val="000000"/>
                </a:solidFill>
                <a:effectLst/>
                <a:latin typeface="Verdana" panose="020B0604030504040204" pitchFamily="34" charset="0"/>
              </a:rPr>
            </a:br>
            <a:r>
              <a:rPr lang="en-GB" sz="1500" b="0" i="0" dirty="0">
                <a:solidFill>
                  <a:srgbClr val="000000"/>
                </a:solidFill>
                <a:effectLst/>
                <a:latin typeface="Verdana" panose="020B0604030504040204" pitchFamily="34" charset="0"/>
              </a:rPr>
              <a:t>Market research, </a:t>
            </a:r>
            <a:r>
              <a:rPr lang="en-GB" sz="1500" b="0" i="0" u="none" strike="noStrike" dirty="0">
                <a:solidFill>
                  <a:srgbClr val="172D4A"/>
                </a:solidFill>
                <a:effectLst/>
                <a:latin typeface="Verdana" panose="020B0604030504040204" pitchFamily="34" charset="0"/>
              </a:rPr>
              <a:t>entry strateg</a:t>
            </a:r>
            <a:r>
              <a:rPr lang="en-GB" sz="1500" i="0" u="none" strike="noStrike" dirty="0">
                <a:solidFill>
                  <a:srgbClr val="172D4A"/>
                </a:solidFill>
                <a:effectLst/>
                <a:latin typeface="Verdana" panose="020B0604030504040204" pitchFamily="34" charset="0"/>
              </a:rPr>
              <a:t>y, </a:t>
            </a:r>
            <a:r>
              <a:rPr lang="en-GB" sz="1500" b="0" i="0" u="none" strike="noStrike" dirty="0">
                <a:solidFill>
                  <a:srgbClr val="172D4A"/>
                </a:solidFill>
                <a:effectLst/>
                <a:latin typeface="Verdana" panose="020B0604030504040204" pitchFamily="34" charset="0"/>
              </a:rPr>
              <a:t>lead generation and sales</a:t>
            </a:r>
            <a:endParaRPr lang="en-GB" sz="1500" dirty="0"/>
          </a:p>
        </p:txBody>
      </p:sp>
      <p:sp>
        <p:nvSpPr>
          <p:cNvPr id="20" name="TextBox 19">
            <a:extLst>
              <a:ext uri="{FF2B5EF4-FFF2-40B4-BE49-F238E27FC236}">
                <a16:creationId xmlns:a16="http://schemas.microsoft.com/office/drawing/2014/main" id="{0F97E1BD-AA7B-4F1D-A739-C35630B2A5FA}"/>
              </a:ext>
            </a:extLst>
          </p:cNvPr>
          <p:cNvSpPr txBox="1"/>
          <p:nvPr/>
        </p:nvSpPr>
        <p:spPr>
          <a:xfrm>
            <a:off x="7827502" y="4258481"/>
            <a:ext cx="3882829" cy="784830"/>
          </a:xfrm>
          <a:prstGeom prst="rect">
            <a:avLst/>
          </a:prstGeom>
          <a:noFill/>
        </p:spPr>
        <p:txBody>
          <a:bodyPr wrap="square">
            <a:spAutoFit/>
          </a:bodyPr>
          <a:lstStyle/>
          <a:p>
            <a:pPr algn="l" rtl="0" fontAlgn="base"/>
            <a:r>
              <a:rPr lang="en-US" sz="1500" b="1" i="0" u="none" strike="noStrike">
                <a:solidFill>
                  <a:srgbClr val="172D4A"/>
                </a:solidFill>
                <a:effectLst/>
              </a:rPr>
              <a:t>DIGITAL MARKETING</a:t>
            </a:r>
            <a:r>
              <a:rPr lang="en-US" sz="1500" b="0" i="0" u="none" strike="noStrike">
                <a:solidFill>
                  <a:srgbClr val="00264C"/>
                </a:solidFill>
                <a:effectLst/>
              </a:rPr>
              <a:t>​</a:t>
            </a:r>
            <a:r>
              <a:rPr lang="en-US" sz="1500" b="0" i="0">
                <a:solidFill>
                  <a:srgbClr val="000000"/>
                </a:solidFill>
                <a:effectLst/>
              </a:rPr>
              <a:t>​</a:t>
            </a:r>
          </a:p>
          <a:p>
            <a:pPr algn="l" rtl="0" fontAlgn="base"/>
            <a:r>
              <a:rPr lang="en-US" sz="1500" b="0" i="0" u="none" strike="noStrike">
                <a:solidFill>
                  <a:srgbClr val="172D4A"/>
                </a:solidFill>
                <a:effectLst/>
              </a:rPr>
              <a:t>Online strategy development to drive engagement with B2B buyers</a:t>
            </a:r>
            <a:endParaRPr lang="en-US" sz="1500" b="0" i="0">
              <a:solidFill>
                <a:srgbClr val="000000"/>
              </a:solidFill>
              <a:effectLst/>
            </a:endParaRPr>
          </a:p>
        </p:txBody>
      </p:sp>
      <p:sp>
        <p:nvSpPr>
          <p:cNvPr id="21" name="TextBox 20">
            <a:extLst>
              <a:ext uri="{FF2B5EF4-FFF2-40B4-BE49-F238E27FC236}">
                <a16:creationId xmlns:a16="http://schemas.microsoft.com/office/drawing/2014/main" id="{33B0D2A2-0493-4818-B45D-0A0E753D1A52}"/>
              </a:ext>
            </a:extLst>
          </p:cNvPr>
          <p:cNvSpPr txBox="1"/>
          <p:nvPr/>
        </p:nvSpPr>
        <p:spPr>
          <a:xfrm>
            <a:off x="7794594" y="3090095"/>
            <a:ext cx="4287915" cy="784830"/>
          </a:xfrm>
          <a:prstGeom prst="rect">
            <a:avLst/>
          </a:prstGeom>
          <a:noFill/>
        </p:spPr>
        <p:txBody>
          <a:bodyPr wrap="square">
            <a:spAutoFit/>
          </a:bodyPr>
          <a:lstStyle/>
          <a:p>
            <a:r>
              <a:rPr lang="en-GB" sz="1500" b="1" i="0" u="none" strike="noStrike" dirty="0">
                <a:solidFill>
                  <a:srgbClr val="00264C"/>
                </a:solidFill>
                <a:effectLst/>
                <a:latin typeface="Verdana" panose="020B0604030504040204" pitchFamily="34" charset="0"/>
              </a:rPr>
              <a:t>HR OUTSOURCING</a:t>
            </a:r>
            <a:r>
              <a:rPr lang="en-GB" sz="1500" b="0" i="0" u="none" strike="noStrike" dirty="0">
                <a:solidFill>
                  <a:srgbClr val="00264C"/>
                </a:solidFill>
                <a:effectLst/>
                <a:latin typeface="Verdana" panose="020B0604030504040204" pitchFamily="34" charset="0"/>
              </a:rPr>
              <a:t>​</a:t>
            </a:r>
            <a:r>
              <a:rPr lang="en-GB" sz="1500" b="0" i="0" dirty="0">
                <a:solidFill>
                  <a:srgbClr val="000000"/>
                </a:solidFill>
                <a:effectLst/>
                <a:latin typeface="Verdana" panose="020B0604030504040204" pitchFamily="34" charset="0"/>
              </a:rPr>
              <a:t>​</a:t>
            </a:r>
            <a:br>
              <a:rPr lang="en-GB" sz="1500" b="0" i="0" dirty="0">
                <a:solidFill>
                  <a:srgbClr val="000000"/>
                </a:solidFill>
                <a:effectLst/>
                <a:latin typeface="Verdana" panose="020B0604030504040204" pitchFamily="34" charset="0"/>
              </a:rPr>
            </a:br>
            <a:r>
              <a:rPr lang="en-GB" sz="1500" b="0" i="0" u="none" strike="noStrike" dirty="0">
                <a:solidFill>
                  <a:srgbClr val="00264C"/>
                </a:solidFill>
                <a:effectLst/>
                <a:latin typeface="Verdana" panose="020B0604030504040204" pitchFamily="34" charset="0"/>
              </a:rPr>
              <a:t>European </a:t>
            </a:r>
            <a:r>
              <a:rPr lang="en-GB" sz="1500" dirty="0">
                <a:solidFill>
                  <a:srgbClr val="00264C"/>
                </a:solidFill>
                <a:latin typeface="Verdana" panose="020B0604030504040204" pitchFamily="34" charset="0"/>
              </a:rPr>
              <a:t>region </a:t>
            </a:r>
            <a:r>
              <a:rPr lang="en-GB" sz="1500" b="0" i="0" u="none" strike="noStrike" dirty="0">
                <a:solidFill>
                  <a:srgbClr val="00264C"/>
                </a:solidFill>
                <a:effectLst/>
                <a:latin typeface="Verdana" panose="020B0604030504040204" pitchFamily="34" charset="0"/>
              </a:rPr>
              <a:t>recruitment, employment and HR outsourcing services</a:t>
            </a:r>
            <a:endParaRPr lang="en-GB" sz="1500" dirty="0"/>
          </a:p>
        </p:txBody>
      </p:sp>
      <p:sp>
        <p:nvSpPr>
          <p:cNvPr id="29" name="Title 23">
            <a:extLst>
              <a:ext uri="{FF2B5EF4-FFF2-40B4-BE49-F238E27FC236}">
                <a16:creationId xmlns:a16="http://schemas.microsoft.com/office/drawing/2014/main" id="{65917B76-583D-6E1E-009C-7F950CA757BC}"/>
              </a:ext>
            </a:extLst>
          </p:cNvPr>
          <p:cNvSpPr txBox="1">
            <a:spLocks/>
          </p:cNvSpPr>
          <p:nvPr/>
        </p:nvSpPr>
        <p:spPr>
          <a:xfrm>
            <a:off x="6598947" y="359875"/>
            <a:ext cx="515461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cap="all" baseline="0">
                <a:solidFill>
                  <a:srgbClr val="9DD2E3"/>
                </a:solidFill>
                <a:latin typeface="Verdana" panose="020B0604030504040204" pitchFamily="34" charset="0"/>
                <a:ea typeface="Verdana" panose="020B0604030504040204" pitchFamily="34" charset="0"/>
                <a:cs typeface="+mj-cs"/>
              </a:defRPr>
            </a:lvl1pPr>
          </a:lstStyle>
          <a:p>
            <a:pPr algn="l"/>
            <a:r>
              <a:rPr lang="en-GB"/>
              <a:t>What we do</a:t>
            </a:r>
          </a:p>
        </p:txBody>
      </p:sp>
    </p:spTree>
    <p:extLst>
      <p:ext uri="{BB962C8B-B14F-4D97-AF65-F5344CB8AC3E}">
        <p14:creationId xmlns:p14="http://schemas.microsoft.com/office/powerpoint/2010/main" val="339394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C77263-8A45-4744-B962-0C6C2BF22AB7}"/>
              </a:ext>
            </a:extLst>
          </p:cNvPr>
          <p:cNvSpPr>
            <a:spLocks noGrp="1"/>
          </p:cNvSpPr>
          <p:nvPr>
            <p:ph type="title"/>
          </p:nvPr>
        </p:nvSpPr>
        <p:spPr/>
        <p:txBody>
          <a:bodyPr/>
          <a:lstStyle/>
          <a:p>
            <a:r>
              <a:rPr lang="en-US"/>
              <a:t>OUR CLIENTS​</a:t>
            </a:r>
            <a:endParaRPr lang="en-GB"/>
          </a:p>
        </p:txBody>
      </p:sp>
      <p:pic>
        <p:nvPicPr>
          <p:cNvPr id="2050" name="Picture 2">
            <a:extLst>
              <a:ext uri="{FF2B5EF4-FFF2-40B4-BE49-F238E27FC236}">
                <a16:creationId xmlns:a16="http://schemas.microsoft.com/office/drawing/2014/main" id="{4ACA28C2-DD19-4776-A179-C026CB629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06" y="1606862"/>
            <a:ext cx="2953513" cy="3770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E15389-267D-4495-ADF8-9C0537E65D39}"/>
              </a:ext>
            </a:extLst>
          </p:cNvPr>
          <p:cNvSpPr txBox="1"/>
          <p:nvPr/>
        </p:nvSpPr>
        <p:spPr>
          <a:xfrm>
            <a:off x="2955472" y="3468268"/>
            <a:ext cx="6097554"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aphicFrame>
        <p:nvGraphicFramePr>
          <p:cNvPr id="16" name="Chart 15">
            <a:extLst>
              <a:ext uri="{FF2B5EF4-FFF2-40B4-BE49-F238E27FC236}">
                <a16:creationId xmlns:a16="http://schemas.microsoft.com/office/drawing/2014/main" id="{7CEFFEBD-CF4D-4D84-A86B-16097030066B}"/>
              </a:ext>
            </a:extLst>
          </p:cNvPr>
          <p:cNvGraphicFramePr/>
          <p:nvPr>
            <p:extLst>
              <p:ext uri="{D42A27DB-BD31-4B8C-83A1-F6EECF244321}">
                <p14:modId xmlns:p14="http://schemas.microsoft.com/office/powerpoint/2010/main" val="3707345361"/>
              </p:ext>
            </p:extLst>
          </p:nvPr>
        </p:nvGraphicFramePr>
        <p:xfrm>
          <a:off x="7863123" y="1606862"/>
          <a:ext cx="4104777" cy="39689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EE49A72-7437-301F-6D79-4E1D0773ED43}"/>
              </a:ext>
            </a:extLst>
          </p:cNvPr>
          <p:cNvGraphicFramePr/>
          <p:nvPr>
            <p:extLst>
              <p:ext uri="{D42A27DB-BD31-4B8C-83A1-F6EECF244321}">
                <p14:modId xmlns:p14="http://schemas.microsoft.com/office/powerpoint/2010/main" val="952572229"/>
              </p:ext>
            </p:extLst>
          </p:nvPr>
        </p:nvGraphicFramePr>
        <p:xfrm>
          <a:off x="4030080" y="1753553"/>
          <a:ext cx="4849462" cy="34975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792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Group of people with solid fill">
            <a:extLst>
              <a:ext uri="{FF2B5EF4-FFF2-40B4-BE49-F238E27FC236}">
                <a16:creationId xmlns:a16="http://schemas.microsoft.com/office/drawing/2014/main" id="{6A3DD3DC-001B-4A45-8E10-D49BDE3871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532" y="4584161"/>
            <a:ext cx="772671" cy="772671"/>
          </a:xfrm>
          <a:prstGeom prst="rect">
            <a:avLst/>
          </a:prstGeom>
        </p:spPr>
      </p:pic>
      <p:sp>
        <p:nvSpPr>
          <p:cNvPr id="4" name="Title 3">
            <a:extLst>
              <a:ext uri="{FF2B5EF4-FFF2-40B4-BE49-F238E27FC236}">
                <a16:creationId xmlns:a16="http://schemas.microsoft.com/office/drawing/2014/main" id="{AA50AE0B-D049-4126-BF33-717272AB0F36}"/>
              </a:ext>
            </a:extLst>
          </p:cNvPr>
          <p:cNvSpPr>
            <a:spLocks noGrp="1"/>
          </p:cNvSpPr>
          <p:nvPr>
            <p:ph type="title"/>
          </p:nvPr>
        </p:nvSpPr>
        <p:spPr/>
        <p:txBody>
          <a:bodyPr/>
          <a:lstStyle/>
          <a:p>
            <a:r>
              <a:rPr lang="en-GB"/>
              <a:t>Meet our team </a:t>
            </a:r>
          </a:p>
        </p:txBody>
      </p:sp>
      <p:sp>
        <p:nvSpPr>
          <p:cNvPr id="13" name="TextBox 12">
            <a:extLst>
              <a:ext uri="{FF2B5EF4-FFF2-40B4-BE49-F238E27FC236}">
                <a16:creationId xmlns:a16="http://schemas.microsoft.com/office/drawing/2014/main" id="{FA3A4D71-2DAE-4624-808F-8EDC3DA537C6}"/>
              </a:ext>
            </a:extLst>
          </p:cNvPr>
          <p:cNvSpPr txBox="1"/>
          <p:nvPr/>
        </p:nvSpPr>
        <p:spPr>
          <a:xfrm>
            <a:off x="1346003" y="4699429"/>
            <a:ext cx="1004889" cy="63094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r>
              <a:rPr lang="en-US" sz="3500" b="1" i="0" u="none" strike="noStrike">
                <a:solidFill>
                  <a:srgbClr val="172D4A"/>
                </a:solidFill>
                <a:effectLst/>
                <a:latin typeface="Verdana" panose="020B0604030504040204" pitchFamily="34" charset="0"/>
              </a:rPr>
              <a:t>75</a:t>
            </a:r>
            <a:r>
              <a:rPr lang="en-US" b="1" i="0" u="none" strike="noStrike">
                <a:solidFill>
                  <a:srgbClr val="172D4A"/>
                </a:solidFill>
                <a:effectLst/>
                <a:latin typeface="Verdana" panose="020B0604030504040204" pitchFamily="34" charset="0"/>
              </a:rPr>
              <a:t> </a:t>
            </a:r>
            <a:endParaRPr lang="en-GB"/>
          </a:p>
        </p:txBody>
      </p:sp>
      <p:sp>
        <p:nvSpPr>
          <p:cNvPr id="17" name="TextBox 16">
            <a:extLst>
              <a:ext uri="{FF2B5EF4-FFF2-40B4-BE49-F238E27FC236}">
                <a16:creationId xmlns:a16="http://schemas.microsoft.com/office/drawing/2014/main" id="{4EDB6989-3896-4020-9993-BD50C4282A00}"/>
              </a:ext>
            </a:extLst>
          </p:cNvPr>
          <p:cNvSpPr txBox="1"/>
          <p:nvPr/>
        </p:nvSpPr>
        <p:spPr>
          <a:xfrm>
            <a:off x="869513" y="5433277"/>
            <a:ext cx="1528374" cy="261610"/>
          </a:xfrm>
          <a:prstGeom prst="rect">
            <a:avLst/>
          </a:prstGeom>
          <a:noFill/>
        </p:spPr>
        <p:txBody>
          <a:bodyPr wrap="square">
            <a:spAutoFit/>
          </a:bodyPr>
          <a:lstStyle/>
          <a:p>
            <a:r>
              <a:rPr lang="en-GB" sz="1100" b="1">
                <a:solidFill>
                  <a:srgbClr val="00264C"/>
                </a:solidFill>
                <a:latin typeface="Verdana" panose="020B0604030504040204" pitchFamily="34" charset="0"/>
              </a:rPr>
              <a:t>Team members</a:t>
            </a:r>
            <a:endParaRPr lang="en-GB" sz="1100"/>
          </a:p>
        </p:txBody>
      </p:sp>
      <p:sp>
        <p:nvSpPr>
          <p:cNvPr id="21" name="TextBox 20">
            <a:extLst>
              <a:ext uri="{FF2B5EF4-FFF2-40B4-BE49-F238E27FC236}">
                <a16:creationId xmlns:a16="http://schemas.microsoft.com/office/drawing/2014/main" id="{DC689FC5-A218-4376-85F3-57E7C049830D}"/>
              </a:ext>
            </a:extLst>
          </p:cNvPr>
          <p:cNvSpPr txBox="1"/>
          <p:nvPr/>
        </p:nvSpPr>
        <p:spPr>
          <a:xfrm>
            <a:off x="5085992" y="5460039"/>
            <a:ext cx="2161454" cy="261610"/>
          </a:xfrm>
          <a:prstGeom prst="rect">
            <a:avLst/>
          </a:prstGeom>
          <a:noFill/>
        </p:spPr>
        <p:txBody>
          <a:bodyPr wrap="square">
            <a:spAutoFit/>
          </a:bodyPr>
          <a:lstStyle/>
          <a:p>
            <a:r>
              <a:rPr lang="en-GB" sz="1100" b="1">
                <a:solidFill>
                  <a:srgbClr val="00264C"/>
                </a:solidFill>
                <a:latin typeface="Verdana" panose="020B0604030504040204" pitchFamily="34" charset="0"/>
              </a:rPr>
              <a:t>Languages</a:t>
            </a:r>
            <a:r>
              <a:rPr lang="en-GB" sz="1100">
                <a:solidFill>
                  <a:srgbClr val="00264C"/>
                </a:solidFill>
                <a:latin typeface="Verdana" panose="020B0604030504040204" pitchFamily="34" charset="0"/>
              </a:rPr>
              <a:t> </a:t>
            </a:r>
          </a:p>
        </p:txBody>
      </p:sp>
      <p:cxnSp>
        <p:nvCxnSpPr>
          <p:cNvPr id="18" name="Straight Connector 17">
            <a:extLst>
              <a:ext uri="{FF2B5EF4-FFF2-40B4-BE49-F238E27FC236}">
                <a16:creationId xmlns:a16="http://schemas.microsoft.com/office/drawing/2014/main" id="{D9BA216B-504B-458A-AF39-7A2FDEA09AE9}"/>
              </a:ext>
            </a:extLst>
          </p:cNvPr>
          <p:cNvCxnSpPr>
            <a:cxnSpLocks/>
          </p:cNvCxnSpPr>
          <p:nvPr/>
        </p:nvCxnSpPr>
        <p:spPr>
          <a:xfrm>
            <a:off x="2520532" y="4535542"/>
            <a:ext cx="0" cy="1200885"/>
          </a:xfrm>
          <a:prstGeom prst="line">
            <a:avLst/>
          </a:prstGeom>
        </p:spPr>
        <p:style>
          <a:lnRef idx="1">
            <a:schemeClr val="accent3"/>
          </a:lnRef>
          <a:fillRef idx="0">
            <a:schemeClr val="accent3"/>
          </a:fillRef>
          <a:effectRef idx="0">
            <a:schemeClr val="accent3"/>
          </a:effectRef>
          <a:fontRef idx="minor">
            <a:schemeClr val="tx1"/>
          </a:fontRef>
        </p:style>
      </p:cxnSp>
      <p:cxnSp>
        <p:nvCxnSpPr>
          <p:cNvPr id="99" name="Straight Connector 98">
            <a:extLst>
              <a:ext uri="{FF2B5EF4-FFF2-40B4-BE49-F238E27FC236}">
                <a16:creationId xmlns:a16="http://schemas.microsoft.com/office/drawing/2014/main" id="{6E7C8FDB-FF13-4721-81D9-A35B34C73FEA}"/>
              </a:ext>
            </a:extLst>
          </p:cNvPr>
          <p:cNvCxnSpPr>
            <a:cxnSpLocks/>
          </p:cNvCxnSpPr>
          <p:nvPr/>
        </p:nvCxnSpPr>
        <p:spPr>
          <a:xfrm>
            <a:off x="6675564" y="4520764"/>
            <a:ext cx="0" cy="1200885"/>
          </a:xfrm>
          <a:prstGeom prst="line">
            <a:avLst/>
          </a:prstGeom>
        </p:spPr>
        <p:style>
          <a:lnRef idx="1">
            <a:schemeClr val="accent3"/>
          </a:lnRef>
          <a:fillRef idx="0">
            <a:schemeClr val="accent3"/>
          </a:fillRef>
          <a:effectRef idx="0">
            <a:schemeClr val="accent3"/>
          </a:effectRef>
          <a:fontRef idx="minor">
            <a:schemeClr val="tx1"/>
          </a:fontRef>
        </p:style>
      </p:cxnSp>
      <p:sp>
        <p:nvSpPr>
          <p:cNvPr id="95" name="TextBox 94">
            <a:extLst>
              <a:ext uri="{FF2B5EF4-FFF2-40B4-BE49-F238E27FC236}">
                <a16:creationId xmlns:a16="http://schemas.microsoft.com/office/drawing/2014/main" id="{D0721AE0-8932-3CDE-6C7C-2ED5EC7648CE}"/>
              </a:ext>
            </a:extLst>
          </p:cNvPr>
          <p:cNvSpPr txBox="1"/>
          <p:nvPr/>
        </p:nvSpPr>
        <p:spPr>
          <a:xfrm>
            <a:off x="7105830" y="5437161"/>
            <a:ext cx="2471115" cy="261610"/>
          </a:xfrm>
          <a:prstGeom prst="rect">
            <a:avLst/>
          </a:prstGeom>
          <a:noFill/>
        </p:spPr>
        <p:txBody>
          <a:bodyPr wrap="square">
            <a:spAutoFit/>
          </a:bodyPr>
          <a:lstStyle/>
          <a:p>
            <a:r>
              <a:rPr lang="en-US" sz="1100" b="1" i="0" u="none" strike="noStrike">
                <a:effectLst/>
                <a:latin typeface="Verdana" panose="020B0604030504040204" pitchFamily="34" charset="0"/>
              </a:rPr>
              <a:t>Bac/Ma %</a:t>
            </a:r>
            <a:endParaRPr lang="en-GB" sz="1100"/>
          </a:p>
        </p:txBody>
      </p:sp>
      <p:pic>
        <p:nvPicPr>
          <p:cNvPr id="101" name="Graphic 100" descr="Graduation cap outline">
            <a:extLst>
              <a:ext uri="{FF2B5EF4-FFF2-40B4-BE49-F238E27FC236}">
                <a16:creationId xmlns:a16="http://schemas.microsoft.com/office/drawing/2014/main" id="{BD08051F-FF95-081B-2F75-5D62E922B8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2704" y="4549980"/>
            <a:ext cx="914400" cy="914400"/>
          </a:xfrm>
          <a:prstGeom prst="rect">
            <a:avLst/>
          </a:prstGeom>
        </p:spPr>
      </p:pic>
      <p:sp>
        <p:nvSpPr>
          <p:cNvPr id="104" name="TextBox 103">
            <a:extLst>
              <a:ext uri="{FF2B5EF4-FFF2-40B4-BE49-F238E27FC236}">
                <a16:creationId xmlns:a16="http://schemas.microsoft.com/office/drawing/2014/main" id="{87128536-B683-DB1B-4550-AB055F782586}"/>
              </a:ext>
            </a:extLst>
          </p:cNvPr>
          <p:cNvSpPr txBox="1"/>
          <p:nvPr/>
        </p:nvSpPr>
        <p:spPr>
          <a:xfrm>
            <a:off x="7420017" y="4678658"/>
            <a:ext cx="926620" cy="63094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r>
              <a:rPr lang="en-US" sz="3500" b="1">
                <a:solidFill>
                  <a:srgbClr val="172D4A"/>
                </a:solidFill>
                <a:latin typeface="Verdana" panose="020B0604030504040204" pitchFamily="34" charset="0"/>
              </a:rPr>
              <a:t>81</a:t>
            </a:r>
            <a:endParaRPr lang="en-GB"/>
          </a:p>
        </p:txBody>
      </p:sp>
      <p:cxnSp>
        <p:nvCxnSpPr>
          <p:cNvPr id="105" name="Straight Connector 104">
            <a:extLst>
              <a:ext uri="{FF2B5EF4-FFF2-40B4-BE49-F238E27FC236}">
                <a16:creationId xmlns:a16="http://schemas.microsoft.com/office/drawing/2014/main" id="{2B1CCDD3-ED6A-EDCA-800B-56006AF335BC}"/>
              </a:ext>
            </a:extLst>
          </p:cNvPr>
          <p:cNvCxnSpPr>
            <a:cxnSpLocks/>
          </p:cNvCxnSpPr>
          <p:nvPr/>
        </p:nvCxnSpPr>
        <p:spPr>
          <a:xfrm>
            <a:off x="8875671" y="4523586"/>
            <a:ext cx="0" cy="1200885"/>
          </a:xfrm>
          <a:prstGeom prst="line">
            <a:avLst/>
          </a:prstGeom>
        </p:spPr>
        <p:style>
          <a:lnRef idx="1">
            <a:schemeClr val="accent3"/>
          </a:lnRef>
          <a:fillRef idx="0">
            <a:schemeClr val="accent3"/>
          </a:fillRef>
          <a:effectRef idx="0">
            <a:schemeClr val="accent3"/>
          </a:effectRef>
          <a:fontRef idx="minor">
            <a:schemeClr val="tx1"/>
          </a:fontRef>
        </p:style>
      </p:cxnSp>
      <p:pic>
        <p:nvPicPr>
          <p:cNvPr id="106" name="Graphic 105" descr="Social distancing outline">
            <a:extLst>
              <a:ext uri="{FF2B5EF4-FFF2-40B4-BE49-F238E27FC236}">
                <a16:creationId xmlns:a16="http://schemas.microsoft.com/office/drawing/2014/main" id="{17C15405-1A10-1CF8-F505-5E5DC07F79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03968" y="4702310"/>
            <a:ext cx="601272" cy="601272"/>
          </a:xfrm>
          <a:prstGeom prst="rect">
            <a:avLst/>
          </a:prstGeom>
        </p:spPr>
      </p:pic>
      <p:sp>
        <p:nvSpPr>
          <p:cNvPr id="107" name="TextBox 106">
            <a:extLst>
              <a:ext uri="{FF2B5EF4-FFF2-40B4-BE49-F238E27FC236}">
                <a16:creationId xmlns:a16="http://schemas.microsoft.com/office/drawing/2014/main" id="{162BEAF7-A11B-B696-4CFA-99D6D27FD1B3}"/>
              </a:ext>
            </a:extLst>
          </p:cNvPr>
          <p:cNvSpPr txBox="1"/>
          <p:nvPr/>
        </p:nvSpPr>
        <p:spPr>
          <a:xfrm>
            <a:off x="9591186" y="4658841"/>
            <a:ext cx="926620" cy="907941"/>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r>
              <a:rPr lang="en-US" sz="3500" b="1" i="0" u="none" strike="noStrike">
                <a:solidFill>
                  <a:srgbClr val="172D4A"/>
                </a:solidFill>
                <a:effectLst/>
                <a:latin typeface="Verdana" panose="020B0604030504040204" pitchFamily="34" charset="0"/>
              </a:rPr>
              <a:t>56</a:t>
            </a:r>
            <a:r>
              <a:rPr lang="en-US" b="1" i="0" u="none" strike="noStrike">
                <a:solidFill>
                  <a:srgbClr val="172D4A"/>
                </a:solidFill>
                <a:effectLst/>
                <a:latin typeface="Verdana" panose="020B0604030504040204" pitchFamily="34" charset="0"/>
              </a:rPr>
              <a:t> </a:t>
            </a:r>
            <a:endParaRPr lang="en-GB"/>
          </a:p>
        </p:txBody>
      </p:sp>
      <p:pic>
        <p:nvPicPr>
          <p:cNvPr id="108" name="Graphic 107" descr="Globe outline">
            <a:extLst>
              <a:ext uri="{FF2B5EF4-FFF2-40B4-BE49-F238E27FC236}">
                <a16:creationId xmlns:a16="http://schemas.microsoft.com/office/drawing/2014/main" id="{C438C6F2-B893-9DE5-16FF-08B1A34ACC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12763" y="4647103"/>
            <a:ext cx="725533" cy="725533"/>
          </a:xfrm>
          <a:prstGeom prst="rect">
            <a:avLst/>
          </a:prstGeom>
        </p:spPr>
      </p:pic>
      <p:pic>
        <p:nvPicPr>
          <p:cNvPr id="109" name="Graphic 108" descr="Speech outline">
            <a:extLst>
              <a:ext uri="{FF2B5EF4-FFF2-40B4-BE49-F238E27FC236}">
                <a16:creationId xmlns:a16="http://schemas.microsoft.com/office/drawing/2014/main" id="{1AF967D5-2266-36CE-EB69-98ACDCAEC7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08538" y="4673367"/>
            <a:ext cx="842364" cy="842364"/>
          </a:xfrm>
          <a:prstGeom prst="rect">
            <a:avLst/>
          </a:prstGeom>
        </p:spPr>
      </p:pic>
      <p:sp>
        <p:nvSpPr>
          <p:cNvPr id="110" name="TextBox 109">
            <a:extLst>
              <a:ext uri="{FF2B5EF4-FFF2-40B4-BE49-F238E27FC236}">
                <a16:creationId xmlns:a16="http://schemas.microsoft.com/office/drawing/2014/main" id="{0BE64CB2-4401-9058-D635-7A72838722C9}"/>
              </a:ext>
            </a:extLst>
          </p:cNvPr>
          <p:cNvSpPr txBox="1"/>
          <p:nvPr/>
        </p:nvSpPr>
        <p:spPr>
          <a:xfrm>
            <a:off x="5280292" y="4702002"/>
            <a:ext cx="942174" cy="630942"/>
          </a:xfrm>
          <a:prstGeom prst="rect">
            <a:avLst/>
          </a:prstGeom>
          <a:noFill/>
        </p:spPr>
        <p:txBody>
          <a:bodyPr wrap="square">
            <a:spAutoFit/>
          </a:bodyPr>
          <a:lstStyle/>
          <a:p>
            <a:pPr algn="ctr"/>
            <a:r>
              <a:rPr lang="en-US" sz="3500" b="1" i="0" u="none" strike="noStrike">
                <a:solidFill>
                  <a:srgbClr val="172D4A"/>
                </a:solidFill>
                <a:effectLst/>
                <a:latin typeface="Verdana" panose="020B0604030504040204" pitchFamily="34" charset="0"/>
              </a:rPr>
              <a:t>38</a:t>
            </a:r>
            <a:endParaRPr lang="en-GB" sz="3500"/>
          </a:p>
        </p:txBody>
      </p:sp>
      <p:sp>
        <p:nvSpPr>
          <p:cNvPr id="111" name="TextBox 110">
            <a:extLst>
              <a:ext uri="{FF2B5EF4-FFF2-40B4-BE49-F238E27FC236}">
                <a16:creationId xmlns:a16="http://schemas.microsoft.com/office/drawing/2014/main" id="{0A9E5FBB-9B04-9425-7845-A6A044D49668}"/>
              </a:ext>
            </a:extLst>
          </p:cNvPr>
          <p:cNvSpPr txBox="1"/>
          <p:nvPr/>
        </p:nvSpPr>
        <p:spPr>
          <a:xfrm>
            <a:off x="2916157" y="5460039"/>
            <a:ext cx="2024945" cy="261610"/>
          </a:xfrm>
          <a:prstGeom prst="rect">
            <a:avLst/>
          </a:prstGeom>
          <a:noFill/>
        </p:spPr>
        <p:txBody>
          <a:bodyPr wrap="square">
            <a:spAutoFit/>
          </a:bodyPr>
          <a:lstStyle/>
          <a:p>
            <a:r>
              <a:rPr lang="en-GB" sz="1100" b="1">
                <a:solidFill>
                  <a:srgbClr val="00264C"/>
                </a:solidFill>
                <a:latin typeface="Verdana" panose="020B0604030504040204" pitchFamily="34" charset="0"/>
              </a:rPr>
              <a:t>Nationalities</a:t>
            </a:r>
            <a:endParaRPr lang="en-GB" sz="1100"/>
          </a:p>
        </p:txBody>
      </p:sp>
      <p:sp>
        <p:nvSpPr>
          <p:cNvPr id="112" name="TextBox 111">
            <a:extLst>
              <a:ext uri="{FF2B5EF4-FFF2-40B4-BE49-F238E27FC236}">
                <a16:creationId xmlns:a16="http://schemas.microsoft.com/office/drawing/2014/main" id="{F18DD7F6-B622-C8EE-2F35-DC479F9CB908}"/>
              </a:ext>
            </a:extLst>
          </p:cNvPr>
          <p:cNvSpPr txBox="1"/>
          <p:nvPr/>
        </p:nvSpPr>
        <p:spPr>
          <a:xfrm>
            <a:off x="3252025" y="4677045"/>
            <a:ext cx="942174" cy="630942"/>
          </a:xfrm>
          <a:prstGeom prst="rect">
            <a:avLst/>
          </a:prstGeom>
          <a:noFill/>
        </p:spPr>
        <p:txBody>
          <a:bodyPr wrap="square">
            <a:spAutoFit/>
          </a:bodyPr>
          <a:lstStyle/>
          <a:p>
            <a:pPr algn="ctr"/>
            <a:r>
              <a:rPr lang="en-US" sz="3500" b="1" i="0" u="none" strike="noStrike">
                <a:solidFill>
                  <a:srgbClr val="172D4A"/>
                </a:solidFill>
                <a:effectLst/>
                <a:latin typeface="Verdana" panose="020B0604030504040204" pitchFamily="34" charset="0"/>
              </a:rPr>
              <a:t>24</a:t>
            </a:r>
            <a:endParaRPr lang="en-GB" sz="3500"/>
          </a:p>
        </p:txBody>
      </p:sp>
      <p:cxnSp>
        <p:nvCxnSpPr>
          <p:cNvPr id="113" name="Straight Connector 112">
            <a:extLst>
              <a:ext uri="{FF2B5EF4-FFF2-40B4-BE49-F238E27FC236}">
                <a16:creationId xmlns:a16="http://schemas.microsoft.com/office/drawing/2014/main" id="{3C37ABF6-82C3-8B5F-ADE8-74960C92D760}"/>
              </a:ext>
            </a:extLst>
          </p:cNvPr>
          <p:cNvCxnSpPr>
            <a:cxnSpLocks/>
          </p:cNvCxnSpPr>
          <p:nvPr/>
        </p:nvCxnSpPr>
        <p:spPr>
          <a:xfrm>
            <a:off x="4628711" y="4494108"/>
            <a:ext cx="0" cy="1200885"/>
          </a:xfrm>
          <a:prstGeom prst="line">
            <a:avLst/>
          </a:prstGeom>
        </p:spPr>
        <p:style>
          <a:lnRef idx="1">
            <a:schemeClr val="accent3"/>
          </a:lnRef>
          <a:fillRef idx="0">
            <a:schemeClr val="accent3"/>
          </a:fillRef>
          <a:effectRef idx="0">
            <a:schemeClr val="accent3"/>
          </a:effectRef>
          <a:fontRef idx="minor">
            <a:schemeClr val="tx1"/>
          </a:fontRef>
        </p:style>
      </p:cxnSp>
      <p:sp>
        <p:nvSpPr>
          <p:cNvPr id="114" name="TextBox 113">
            <a:extLst>
              <a:ext uri="{FF2B5EF4-FFF2-40B4-BE49-F238E27FC236}">
                <a16:creationId xmlns:a16="http://schemas.microsoft.com/office/drawing/2014/main" id="{8A9F7879-3AF8-8678-E779-6E7C4841E75E}"/>
              </a:ext>
            </a:extLst>
          </p:cNvPr>
          <p:cNvSpPr txBox="1"/>
          <p:nvPr/>
        </p:nvSpPr>
        <p:spPr>
          <a:xfrm>
            <a:off x="9275843" y="5431143"/>
            <a:ext cx="2161453" cy="261610"/>
          </a:xfrm>
          <a:prstGeom prst="rect">
            <a:avLst/>
          </a:prstGeom>
          <a:noFill/>
        </p:spPr>
        <p:txBody>
          <a:bodyPr wrap="square">
            <a:spAutoFit/>
          </a:bodyPr>
          <a:lstStyle/>
          <a:p>
            <a:r>
              <a:rPr lang="en-GB" sz="1100" b="1">
                <a:solidFill>
                  <a:srgbClr val="00264C"/>
                </a:solidFill>
                <a:latin typeface="Verdana" panose="020B0604030504040204" pitchFamily="34" charset="0"/>
              </a:rPr>
              <a:t>Female %</a:t>
            </a:r>
            <a:endParaRPr lang="en-GB" sz="1100">
              <a:solidFill>
                <a:srgbClr val="00264C"/>
              </a:solidFill>
              <a:latin typeface="Verdana" panose="020B0604030504040204" pitchFamily="34" charset="0"/>
            </a:endParaRPr>
          </a:p>
        </p:txBody>
      </p:sp>
      <p:grpSp>
        <p:nvGrpSpPr>
          <p:cNvPr id="5" name="Group 4">
            <a:extLst>
              <a:ext uri="{FF2B5EF4-FFF2-40B4-BE49-F238E27FC236}">
                <a16:creationId xmlns:a16="http://schemas.microsoft.com/office/drawing/2014/main" id="{FA99E368-6F07-D1D3-FB8D-CA02696E3563}"/>
              </a:ext>
            </a:extLst>
          </p:cNvPr>
          <p:cNvGrpSpPr/>
          <p:nvPr/>
        </p:nvGrpSpPr>
        <p:grpSpPr>
          <a:xfrm>
            <a:off x="1032986" y="1490564"/>
            <a:ext cx="9436786" cy="2768163"/>
            <a:chOff x="937174" y="1473540"/>
            <a:chExt cx="9436786" cy="2768163"/>
          </a:xfrm>
        </p:grpSpPr>
        <p:grpSp>
          <p:nvGrpSpPr>
            <p:cNvPr id="2" name="Group 1">
              <a:extLst>
                <a:ext uri="{FF2B5EF4-FFF2-40B4-BE49-F238E27FC236}">
                  <a16:creationId xmlns:a16="http://schemas.microsoft.com/office/drawing/2014/main" id="{F29F24FB-1D76-44C3-B262-7BBB71D8AF82}"/>
                </a:ext>
              </a:extLst>
            </p:cNvPr>
            <p:cNvGrpSpPr>
              <a:grpSpLocks/>
            </p:cNvGrpSpPr>
            <p:nvPr/>
          </p:nvGrpSpPr>
          <p:grpSpPr>
            <a:xfrm>
              <a:off x="937174" y="1474302"/>
              <a:ext cx="7384908" cy="2767401"/>
              <a:chOff x="1510414" y="3366373"/>
              <a:chExt cx="6954091" cy="2528544"/>
            </a:xfrm>
          </p:grpSpPr>
          <p:pic>
            <p:nvPicPr>
              <p:cNvPr id="51" name="Picture 50" descr="A person smiling for the camera&#10;&#10;Description automatically generated with medium confidence">
                <a:extLst>
                  <a:ext uri="{FF2B5EF4-FFF2-40B4-BE49-F238E27FC236}">
                    <a16:creationId xmlns:a16="http://schemas.microsoft.com/office/drawing/2014/main" id="{06D3A035-0F3C-4207-A39A-76451AC2B5C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1" r="111"/>
              <a:stretch/>
            </p:blipFill>
            <p:spPr>
              <a:xfrm>
                <a:off x="7844990" y="4017405"/>
                <a:ext cx="609827" cy="609827"/>
              </a:xfrm>
              <a:prstGeom prst="rect">
                <a:avLst/>
              </a:prstGeom>
            </p:spPr>
          </p:pic>
          <p:pic>
            <p:nvPicPr>
              <p:cNvPr id="52" name="Picture 51" descr="A person smiling for the picture&#10;&#10;Description automatically generated with medium confidence">
                <a:extLst>
                  <a:ext uri="{FF2B5EF4-FFF2-40B4-BE49-F238E27FC236}">
                    <a16:creationId xmlns:a16="http://schemas.microsoft.com/office/drawing/2014/main" id="{63763436-4A62-4686-9619-2AFF7BC97E8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46698" y="3370698"/>
                <a:ext cx="610771" cy="610771"/>
              </a:xfrm>
              <a:prstGeom prst="rect">
                <a:avLst/>
              </a:prstGeom>
            </p:spPr>
          </p:pic>
          <p:pic>
            <p:nvPicPr>
              <p:cNvPr id="53" name="Picture 52" descr="A person smiling for the picture&#10;&#10;Description automatically generated with medium confidence">
                <a:extLst>
                  <a:ext uri="{FF2B5EF4-FFF2-40B4-BE49-F238E27FC236}">
                    <a16:creationId xmlns:a16="http://schemas.microsoft.com/office/drawing/2014/main" id="{7137D100-C6A3-4B9E-A5B1-B2688CBBEA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12690" y="3370698"/>
                <a:ext cx="610771" cy="610771"/>
              </a:xfrm>
              <a:prstGeom prst="rect">
                <a:avLst/>
              </a:prstGeom>
            </p:spPr>
          </p:pic>
          <p:pic>
            <p:nvPicPr>
              <p:cNvPr id="54" name="Picture 53" descr="A person with a beard&#10;&#10;Description automatically generated with medium confidence">
                <a:extLst>
                  <a:ext uri="{FF2B5EF4-FFF2-40B4-BE49-F238E27FC236}">
                    <a16:creationId xmlns:a16="http://schemas.microsoft.com/office/drawing/2014/main" id="{60DA7BF1-09B0-4176-BF11-5C8ED7DFCFA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23301" y="5282990"/>
                <a:ext cx="610771" cy="610771"/>
              </a:xfrm>
              <a:prstGeom prst="rect">
                <a:avLst/>
              </a:prstGeom>
            </p:spPr>
          </p:pic>
          <p:pic>
            <p:nvPicPr>
              <p:cNvPr id="55" name="Picture 54" descr="A person wearing a white shirt&#10;&#10;Description automatically generated with low confidence">
                <a:extLst>
                  <a:ext uri="{FF2B5EF4-FFF2-40B4-BE49-F238E27FC236}">
                    <a16:creationId xmlns:a16="http://schemas.microsoft.com/office/drawing/2014/main" id="{445D2FE0-F84B-4BD9-9364-E6ECEF37F30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713" b="713"/>
              <a:stretch/>
            </p:blipFill>
            <p:spPr>
              <a:xfrm>
                <a:off x="5963743" y="3375412"/>
                <a:ext cx="609827" cy="622848"/>
              </a:xfrm>
              <a:prstGeom prst="rect">
                <a:avLst/>
              </a:prstGeom>
            </p:spPr>
          </p:pic>
          <p:pic>
            <p:nvPicPr>
              <p:cNvPr id="56" name="Picture 55">
                <a:extLst>
                  <a:ext uri="{FF2B5EF4-FFF2-40B4-BE49-F238E27FC236}">
                    <a16:creationId xmlns:a16="http://schemas.microsoft.com/office/drawing/2014/main" id="{CBE3F54C-004F-4FF0-BA3B-210AADE7A84D}"/>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206066" y="4014954"/>
                <a:ext cx="610771" cy="610771"/>
              </a:xfrm>
              <a:prstGeom prst="rect">
                <a:avLst/>
              </a:prstGeom>
            </p:spPr>
          </p:pic>
          <p:pic>
            <p:nvPicPr>
              <p:cNvPr id="57" name="Picture 56" descr="A person with long hair&#10;&#10;Description automatically generated with low confidence">
                <a:extLst>
                  <a:ext uri="{FF2B5EF4-FFF2-40B4-BE49-F238E27FC236}">
                    <a16:creationId xmlns:a16="http://schemas.microsoft.com/office/drawing/2014/main" id="{CD1BF8E9-49F2-4D3C-AC0A-A664A7D7784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3" r="33"/>
              <a:stretch/>
            </p:blipFill>
            <p:spPr>
              <a:xfrm>
                <a:off x="2153405" y="4005457"/>
                <a:ext cx="610771" cy="610771"/>
              </a:xfrm>
              <a:prstGeom prst="rect">
                <a:avLst/>
              </a:prstGeom>
            </p:spPr>
          </p:pic>
          <p:pic>
            <p:nvPicPr>
              <p:cNvPr id="58" name="Picture 57" descr="A person smiling for the camera&#10;&#10;Description automatically generated with medium confidence">
                <a:extLst>
                  <a:ext uri="{FF2B5EF4-FFF2-40B4-BE49-F238E27FC236}">
                    <a16:creationId xmlns:a16="http://schemas.microsoft.com/office/drawing/2014/main" id="{E8574A7F-70FF-4020-B400-EDD7B78BFCC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12690" y="4007030"/>
                <a:ext cx="610771" cy="610771"/>
              </a:xfrm>
              <a:prstGeom prst="rect">
                <a:avLst/>
              </a:prstGeom>
            </p:spPr>
          </p:pic>
          <p:pic>
            <p:nvPicPr>
              <p:cNvPr id="59" name="Picture 58" descr="A person wearing glasses&#10;&#10;Description automatically generated with low confidence">
                <a:extLst>
                  <a:ext uri="{FF2B5EF4-FFF2-40B4-BE49-F238E27FC236}">
                    <a16:creationId xmlns:a16="http://schemas.microsoft.com/office/drawing/2014/main" id="{F682BBD4-B800-4072-A168-49664D11529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685" b="685"/>
              <a:stretch/>
            </p:blipFill>
            <p:spPr>
              <a:xfrm>
                <a:off x="2783572" y="4003569"/>
                <a:ext cx="609827" cy="609827"/>
              </a:xfrm>
              <a:prstGeom prst="rect">
                <a:avLst/>
              </a:prstGeom>
            </p:spPr>
          </p:pic>
          <p:pic>
            <p:nvPicPr>
              <p:cNvPr id="60" name="Picture 59" descr="A person smiling for the camera&#10;&#10;Description automatically generated with medium confidence">
                <a:extLst>
                  <a:ext uri="{FF2B5EF4-FFF2-40B4-BE49-F238E27FC236}">
                    <a16:creationId xmlns:a16="http://schemas.microsoft.com/office/drawing/2014/main" id="{D6AC7C0A-883F-45A8-9B71-871802F38A4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25" r="125"/>
              <a:stretch/>
            </p:blipFill>
            <p:spPr>
              <a:xfrm>
                <a:off x="3420406" y="3996678"/>
                <a:ext cx="610771" cy="610771"/>
              </a:xfrm>
              <a:prstGeom prst="rect">
                <a:avLst/>
              </a:prstGeom>
            </p:spPr>
          </p:pic>
          <p:pic>
            <p:nvPicPr>
              <p:cNvPr id="61" name="Picture 60">
                <a:extLst>
                  <a:ext uri="{FF2B5EF4-FFF2-40B4-BE49-F238E27FC236}">
                    <a16:creationId xmlns:a16="http://schemas.microsoft.com/office/drawing/2014/main" id="{BCC5EBA6-4519-43A8-AB46-D5DBFF4EC8E6}"/>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4679556" y="3996678"/>
                <a:ext cx="610771" cy="610771"/>
              </a:xfrm>
              <a:prstGeom prst="rect">
                <a:avLst/>
              </a:prstGeom>
            </p:spPr>
          </p:pic>
          <p:pic>
            <p:nvPicPr>
              <p:cNvPr id="62" name="Picture 61" descr="A person smiling for the camera&#10;&#10;Description automatically generated with medium confidence">
                <a:extLst>
                  <a:ext uri="{FF2B5EF4-FFF2-40B4-BE49-F238E27FC236}">
                    <a16:creationId xmlns:a16="http://schemas.microsoft.com/office/drawing/2014/main" id="{6C63A3DA-DA48-4164-8EA2-790632B79CC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39" b="39"/>
              <a:stretch/>
            </p:blipFill>
            <p:spPr>
              <a:xfrm>
                <a:off x="5312340" y="3367193"/>
                <a:ext cx="609828" cy="615769"/>
              </a:xfrm>
              <a:prstGeom prst="rect">
                <a:avLst/>
              </a:prstGeom>
            </p:spPr>
          </p:pic>
          <p:pic>
            <p:nvPicPr>
              <p:cNvPr id="63" name="Picture 62">
                <a:extLst>
                  <a:ext uri="{FF2B5EF4-FFF2-40B4-BE49-F238E27FC236}">
                    <a16:creationId xmlns:a16="http://schemas.microsoft.com/office/drawing/2014/main" id="{CFE616E3-8007-4560-BF4E-0C7F1DDDA872}"/>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6574241" y="4017442"/>
                <a:ext cx="610771" cy="610771"/>
              </a:xfrm>
              <a:prstGeom prst="rect">
                <a:avLst/>
              </a:prstGeom>
            </p:spPr>
          </p:pic>
          <p:pic>
            <p:nvPicPr>
              <p:cNvPr id="64" name="Picture 63" descr="A person smiling for the camera&#10;&#10;Description automatically generated with medium confidence">
                <a:extLst>
                  <a:ext uri="{FF2B5EF4-FFF2-40B4-BE49-F238E27FC236}">
                    <a16:creationId xmlns:a16="http://schemas.microsoft.com/office/drawing/2014/main" id="{A2465EEC-8CD5-4868-AA20-EF81980B231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214185" y="4641398"/>
                <a:ext cx="610771" cy="610771"/>
              </a:xfrm>
              <a:prstGeom prst="rect">
                <a:avLst/>
              </a:prstGeom>
            </p:spPr>
          </p:pic>
          <p:pic>
            <p:nvPicPr>
              <p:cNvPr id="65" name="Picture 64" descr="A person wearing glasses&#10;&#10;Description automatically generated with low confidence">
                <a:extLst>
                  <a:ext uri="{FF2B5EF4-FFF2-40B4-BE49-F238E27FC236}">
                    <a16:creationId xmlns:a16="http://schemas.microsoft.com/office/drawing/2014/main" id="{706A6DA9-BE87-4885-874A-7BE02E9430D8}"/>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53" b="53"/>
              <a:stretch/>
            </p:blipFill>
            <p:spPr>
              <a:xfrm>
                <a:off x="1510414" y="4646688"/>
                <a:ext cx="609827" cy="609827"/>
              </a:xfrm>
              <a:prstGeom prst="rect">
                <a:avLst/>
              </a:prstGeom>
            </p:spPr>
          </p:pic>
          <p:pic>
            <p:nvPicPr>
              <p:cNvPr id="66" name="Picture 65" descr="A person in a black shirt&#10;&#10;Description automatically generated with medium confidence">
                <a:extLst>
                  <a:ext uri="{FF2B5EF4-FFF2-40B4-BE49-F238E27FC236}">
                    <a16:creationId xmlns:a16="http://schemas.microsoft.com/office/drawing/2014/main" id="{88499128-2D69-45F2-ADE2-E029DDE7DFF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400262" y="4633009"/>
                <a:ext cx="610771" cy="610771"/>
              </a:xfrm>
              <a:prstGeom prst="rect">
                <a:avLst/>
              </a:prstGeom>
            </p:spPr>
          </p:pic>
          <p:pic>
            <p:nvPicPr>
              <p:cNvPr id="67" name="Picture 66" descr="A person wearing glasses&#10;&#10;Description automatically generated with low confidence">
                <a:extLst>
                  <a:ext uri="{FF2B5EF4-FFF2-40B4-BE49-F238E27FC236}">
                    <a16:creationId xmlns:a16="http://schemas.microsoft.com/office/drawing/2014/main" id="{A02C2556-73DE-4785-AC54-F48229A1A517}"/>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685" b="685"/>
              <a:stretch/>
            </p:blipFill>
            <p:spPr>
              <a:xfrm>
                <a:off x="4679556" y="4641857"/>
                <a:ext cx="609827" cy="609827"/>
              </a:xfrm>
              <a:prstGeom prst="rect">
                <a:avLst/>
              </a:prstGeom>
            </p:spPr>
          </p:pic>
          <p:pic>
            <p:nvPicPr>
              <p:cNvPr id="68" name="Picture 67" descr="A person smiling for the picture&#10;&#10;Description automatically generated with medium confidence">
                <a:extLst>
                  <a:ext uri="{FF2B5EF4-FFF2-40B4-BE49-F238E27FC236}">
                    <a16:creationId xmlns:a16="http://schemas.microsoft.com/office/drawing/2014/main" id="{5713435F-3C59-4155-9BFF-6BF8CA04D3C9}"/>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39" r="39"/>
              <a:stretch/>
            </p:blipFill>
            <p:spPr>
              <a:xfrm>
                <a:off x="5942416" y="4641399"/>
                <a:ext cx="610771" cy="610771"/>
              </a:xfrm>
              <a:prstGeom prst="rect">
                <a:avLst/>
              </a:prstGeom>
            </p:spPr>
          </p:pic>
          <p:pic>
            <p:nvPicPr>
              <p:cNvPr id="69" name="Picture 68" descr="A person smiling for the camera&#10;&#10;Description automatically generated with medium confidence">
                <a:extLst>
                  <a:ext uri="{FF2B5EF4-FFF2-40B4-BE49-F238E27FC236}">
                    <a16:creationId xmlns:a16="http://schemas.microsoft.com/office/drawing/2014/main" id="{E0AE3BD4-6EEB-4B48-9022-5F684EBCBF2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062568" y="3367352"/>
                <a:ext cx="610771" cy="610771"/>
              </a:xfrm>
              <a:prstGeom prst="rect">
                <a:avLst/>
              </a:prstGeom>
            </p:spPr>
          </p:pic>
          <p:pic>
            <p:nvPicPr>
              <p:cNvPr id="70" name="Picture 69">
                <a:extLst>
                  <a:ext uri="{FF2B5EF4-FFF2-40B4-BE49-F238E27FC236}">
                    <a16:creationId xmlns:a16="http://schemas.microsoft.com/office/drawing/2014/main" id="{F4D88DA3-5DE8-4034-9C2C-E44AFC186C62}"/>
                  </a:ext>
                </a:extLst>
              </p:cNvPr>
              <p:cNvPicPr>
                <a:picLocks noChangeAspect="1"/>
              </p:cNvPicPr>
              <p:nvPr/>
            </p:nvPicPr>
            <p:blipFill>
              <a:blip r:embed="rId31">
                <a:extLst>
                  <a:ext uri="{28A0092B-C50C-407E-A947-70E740481C1C}">
                    <a14:useLocalDpi xmlns:a14="http://schemas.microsoft.com/office/drawing/2010/main" val="0"/>
                  </a:ext>
                </a:extLst>
              </a:blip>
              <a:srcRect t="28" b="28"/>
              <a:stretch/>
            </p:blipFill>
            <p:spPr>
              <a:xfrm>
                <a:off x="6587779" y="3380884"/>
                <a:ext cx="609827" cy="609827"/>
              </a:xfrm>
              <a:prstGeom prst="rect">
                <a:avLst/>
              </a:prstGeom>
            </p:spPr>
          </p:pic>
          <p:pic>
            <p:nvPicPr>
              <p:cNvPr id="71" name="Picture 70" descr="A person smiling for the camera&#10;&#10;Description automatically generated with medium confidence">
                <a:extLst>
                  <a:ext uri="{FF2B5EF4-FFF2-40B4-BE49-F238E27FC236}">
                    <a16:creationId xmlns:a16="http://schemas.microsoft.com/office/drawing/2014/main" id="{7EBEE91D-01D0-47D8-A9B9-2768907F18F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211251" y="3376629"/>
                <a:ext cx="609827" cy="609827"/>
              </a:xfrm>
              <a:prstGeom prst="rect">
                <a:avLst/>
              </a:prstGeom>
            </p:spPr>
          </p:pic>
          <p:pic>
            <p:nvPicPr>
              <p:cNvPr id="72" name="Picture 71" descr="A person smiling for the camera&#10;&#10;Description automatically generated with medium confidence">
                <a:extLst>
                  <a:ext uri="{FF2B5EF4-FFF2-40B4-BE49-F238E27FC236}">
                    <a16:creationId xmlns:a16="http://schemas.microsoft.com/office/drawing/2014/main" id="{B615510C-4ADF-48C8-BC89-A94A584A420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62574" y="4025046"/>
                <a:ext cx="589961" cy="589961"/>
              </a:xfrm>
              <a:prstGeom prst="rect">
                <a:avLst/>
              </a:prstGeom>
            </p:spPr>
          </p:pic>
          <p:pic>
            <p:nvPicPr>
              <p:cNvPr id="73" name="Picture 72" descr="A person wearing glasses&#10;&#10;Description automatically generated with low confidence">
                <a:extLst>
                  <a:ext uri="{FF2B5EF4-FFF2-40B4-BE49-F238E27FC236}">
                    <a16:creationId xmlns:a16="http://schemas.microsoft.com/office/drawing/2014/main" id="{BE8E1A58-3D7C-462E-A23C-FE6E8E8860B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057375" y="4003569"/>
                <a:ext cx="609827" cy="609827"/>
              </a:xfrm>
              <a:prstGeom prst="rect">
                <a:avLst/>
              </a:prstGeom>
            </p:spPr>
          </p:pic>
          <p:pic>
            <p:nvPicPr>
              <p:cNvPr id="74" name="Picture 73" descr="A person with long hair smiling&#10;&#10;Description automatically generated with low confidence">
                <a:extLst>
                  <a:ext uri="{FF2B5EF4-FFF2-40B4-BE49-F238E27FC236}">
                    <a16:creationId xmlns:a16="http://schemas.microsoft.com/office/drawing/2014/main" id="{941930BD-E5A3-4BF3-8786-F247C43D82A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692279" y="3366373"/>
                <a:ext cx="609827" cy="609827"/>
              </a:xfrm>
              <a:prstGeom prst="rect">
                <a:avLst/>
              </a:prstGeom>
            </p:spPr>
          </p:pic>
          <p:pic>
            <p:nvPicPr>
              <p:cNvPr id="75" name="Picture 74" descr="A person smiling for the camera&#10;&#10;Description automatically generated with medium confidence">
                <a:extLst>
                  <a:ext uri="{FF2B5EF4-FFF2-40B4-BE49-F238E27FC236}">
                    <a16:creationId xmlns:a16="http://schemas.microsoft.com/office/drawing/2014/main" id="{17314EE7-FB53-4AD9-BC03-8B048E14E6A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842698" y="3375700"/>
                <a:ext cx="611080" cy="610772"/>
              </a:xfrm>
              <a:prstGeom prst="rect">
                <a:avLst/>
              </a:prstGeom>
            </p:spPr>
          </p:pic>
          <p:pic>
            <p:nvPicPr>
              <p:cNvPr id="76" name="Picture 75">
                <a:extLst>
                  <a:ext uri="{FF2B5EF4-FFF2-40B4-BE49-F238E27FC236}">
                    <a16:creationId xmlns:a16="http://schemas.microsoft.com/office/drawing/2014/main" id="{2D5AFB90-6908-4CD8-969C-289EC5C76D5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781802" y="4641399"/>
                <a:ext cx="610772" cy="610772"/>
              </a:xfrm>
              <a:prstGeom prst="rect">
                <a:avLst/>
              </a:prstGeom>
            </p:spPr>
          </p:pic>
          <p:pic>
            <p:nvPicPr>
              <p:cNvPr id="77" name="Picture 76" descr="A person in a suit&#10;&#10;Description automatically generated with medium confidence">
                <a:extLst>
                  <a:ext uri="{FF2B5EF4-FFF2-40B4-BE49-F238E27FC236}">
                    <a16:creationId xmlns:a16="http://schemas.microsoft.com/office/drawing/2014/main" id="{FA386993-7DDF-41EF-BED5-D50DCC76F252}"/>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143716" y="4642833"/>
                <a:ext cx="609458" cy="609827"/>
              </a:xfrm>
              <a:prstGeom prst="rect">
                <a:avLst/>
              </a:prstGeom>
            </p:spPr>
          </p:pic>
          <p:pic>
            <p:nvPicPr>
              <p:cNvPr id="78" name="Picture 77">
                <a:extLst>
                  <a:ext uri="{FF2B5EF4-FFF2-40B4-BE49-F238E27FC236}">
                    <a16:creationId xmlns:a16="http://schemas.microsoft.com/office/drawing/2014/main" id="{4A29AC01-4B7F-4CD6-AEAD-D504B42803A4}"/>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5323481" y="4017394"/>
                <a:ext cx="609458" cy="609458"/>
              </a:xfrm>
              <a:prstGeom prst="rect">
                <a:avLst/>
              </a:prstGeom>
            </p:spPr>
          </p:pic>
          <p:pic>
            <p:nvPicPr>
              <p:cNvPr id="79" name="Picture 78" descr="A person wearing glasses&#10;&#10;Description automatically generated with low confidence">
                <a:extLst>
                  <a:ext uri="{FF2B5EF4-FFF2-40B4-BE49-F238E27FC236}">
                    <a16:creationId xmlns:a16="http://schemas.microsoft.com/office/drawing/2014/main" id="{BBC169F3-9BF8-469E-ACFE-3E5B3501347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035632" y="4641857"/>
                <a:ext cx="609827" cy="609827"/>
              </a:xfrm>
              <a:prstGeom prst="rect">
                <a:avLst/>
              </a:prstGeom>
            </p:spPr>
          </p:pic>
          <p:pic>
            <p:nvPicPr>
              <p:cNvPr id="80" name="Picture 79">
                <a:extLst>
                  <a:ext uri="{FF2B5EF4-FFF2-40B4-BE49-F238E27FC236}">
                    <a16:creationId xmlns:a16="http://schemas.microsoft.com/office/drawing/2014/main" id="{85D25DB5-0BF7-4E3B-92B3-51B2F4CDB1B6}"/>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518284" y="5271809"/>
                <a:ext cx="610463" cy="610771"/>
              </a:xfrm>
              <a:prstGeom prst="rect">
                <a:avLst/>
              </a:prstGeom>
            </p:spPr>
          </p:pic>
          <p:pic>
            <p:nvPicPr>
              <p:cNvPr id="81" name="Picture 80">
                <a:extLst>
                  <a:ext uri="{FF2B5EF4-FFF2-40B4-BE49-F238E27FC236}">
                    <a16:creationId xmlns:a16="http://schemas.microsoft.com/office/drawing/2014/main" id="{4E0FFB70-40D5-405B-A721-C23F8C74F423}"/>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2157283" y="5271809"/>
                <a:ext cx="610772" cy="610772"/>
              </a:xfrm>
              <a:prstGeom prst="rect">
                <a:avLst/>
              </a:prstGeom>
            </p:spPr>
          </p:pic>
          <p:pic>
            <p:nvPicPr>
              <p:cNvPr id="82" name="Picture 81">
                <a:extLst>
                  <a:ext uri="{FF2B5EF4-FFF2-40B4-BE49-F238E27FC236}">
                    <a16:creationId xmlns:a16="http://schemas.microsoft.com/office/drawing/2014/main" id="{CC632C65-3F10-4575-961B-CFC854A71EC6}"/>
                  </a:ext>
                </a:extLst>
              </p:cNvPr>
              <p:cNvPicPr>
                <a:picLocks noChangeAspect="1"/>
              </p:cNvPicPr>
              <p:nvPr/>
            </p:nvPicPr>
            <p:blipFill>
              <a:blip r:embed="rId43">
                <a:extLst>
                  <a:ext uri="{28A0092B-C50C-407E-A947-70E740481C1C}">
                    <a14:useLocalDpi xmlns:a14="http://schemas.microsoft.com/office/drawing/2010/main" val="0"/>
                  </a:ext>
                </a:extLst>
              </a:blip>
              <a:srcRect/>
              <a:stretch/>
            </p:blipFill>
            <p:spPr>
              <a:xfrm>
                <a:off x="2789254" y="3367352"/>
                <a:ext cx="610772" cy="612835"/>
              </a:xfrm>
              <a:prstGeom prst="rect">
                <a:avLst/>
              </a:prstGeom>
            </p:spPr>
          </p:pic>
          <p:pic>
            <p:nvPicPr>
              <p:cNvPr id="83" name="Picture 82">
                <a:extLst>
                  <a:ext uri="{FF2B5EF4-FFF2-40B4-BE49-F238E27FC236}">
                    <a16:creationId xmlns:a16="http://schemas.microsoft.com/office/drawing/2014/main" id="{AB9CB8C9-6C7F-45F3-BC03-75A3632D420C}"/>
                  </a:ext>
                </a:extLst>
              </p:cNvPr>
              <p:cNvPicPr>
                <a:picLocks noChangeAspect="1"/>
              </p:cNvPicPr>
              <p:nvPr/>
            </p:nvPicPr>
            <p:blipFill>
              <a:blip r:embed="rId44">
                <a:extLst>
                  <a:ext uri="{28A0092B-C50C-407E-A947-70E740481C1C}">
                    <a14:useLocalDpi xmlns:a14="http://schemas.microsoft.com/office/drawing/2010/main" val="0"/>
                  </a:ext>
                </a:extLst>
              </a:blip>
              <a:srcRect/>
              <a:stretch/>
            </p:blipFill>
            <p:spPr>
              <a:xfrm>
                <a:off x="3424252" y="3367352"/>
                <a:ext cx="610772" cy="610772"/>
              </a:xfrm>
              <a:prstGeom prst="rect">
                <a:avLst/>
              </a:prstGeom>
            </p:spPr>
          </p:pic>
          <p:pic>
            <p:nvPicPr>
              <p:cNvPr id="84" name="Picture 83">
                <a:extLst>
                  <a:ext uri="{FF2B5EF4-FFF2-40B4-BE49-F238E27FC236}">
                    <a16:creationId xmlns:a16="http://schemas.microsoft.com/office/drawing/2014/main" id="{56DFE747-F114-4FD9-9B0C-6034D8DBAA52}"/>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4039609" y="5270578"/>
                <a:ext cx="610772" cy="610772"/>
              </a:xfrm>
              <a:prstGeom prst="rect">
                <a:avLst/>
              </a:prstGeom>
            </p:spPr>
          </p:pic>
          <p:pic>
            <p:nvPicPr>
              <p:cNvPr id="85" name="Picture 84">
                <a:extLst>
                  <a:ext uri="{FF2B5EF4-FFF2-40B4-BE49-F238E27FC236}">
                    <a16:creationId xmlns:a16="http://schemas.microsoft.com/office/drawing/2014/main" id="{AC8B45E2-3C08-4014-A674-9F728D060906}"/>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4685879" y="5277280"/>
                <a:ext cx="610772" cy="610772"/>
              </a:xfrm>
              <a:prstGeom prst="rect">
                <a:avLst/>
              </a:prstGeom>
            </p:spPr>
          </p:pic>
          <p:pic>
            <p:nvPicPr>
              <p:cNvPr id="86" name="Picture 85">
                <a:extLst>
                  <a:ext uri="{FF2B5EF4-FFF2-40B4-BE49-F238E27FC236}">
                    <a16:creationId xmlns:a16="http://schemas.microsoft.com/office/drawing/2014/main" id="{63B8D9B0-C3C7-4CF2-8AAE-32D460956C92}"/>
                  </a:ext>
                </a:extLst>
              </p:cNvPr>
              <p:cNvPicPr>
                <a:picLocks noChangeAspect="1"/>
              </p:cNvPicPr>
              <p:nvPr/>
            </p:nvPicPr>
            <p:blipFill>
              <a:blip r:embed="rId47">
                <a:extLst>
                  <a:ext uri="{28A0092B-C50C-407E-A947-70E740481C1C}">
                    <a14:useLocalDpi xmlns:a14="http://schemas.microsoft.com/office/drawing/2010/main" val="0"/>
                  </a:ext>
                </a:extLst>
              </a:blip>
              <a:srcRect/>
              <a:stretch/>
            </p:blipFill>
            <p:spPr>
              <a:xfrm>
                <a:off x="5311846" y="4643410"/>
                <a:ext cx="610772" cy="610772"/>
              </a:xfrm>
              <a:prstGeom prst="rect">
                <a:avLst/>
              </a:prstGeom>
            </p:spPr>
          </p:pic>
          <p:pic>
            <p:nvPicPr>
              <p:cNvPr id="87" name="Picture 86">
                <a:extLst>
                  <a:ext uri="{FF2B5EF4-FFF2-40B4-BE49-F238E27FC236}">
                    <a16:creationId xmlns:a16="http://schemas.microsoft.com/office/drawing/2014/main" id="{29526A8E-81B1-421E-8D71-C3F432C3D6E5}"/>
                  </a:ext>
                </a:extLst>
              </p:cNvPr>
              <p:cNvPicPr>
                <a:picLocks noChangeAspect="1"/>
              </p:cNvPicPr>
              <p:nvPr/>
            </p:nvPicPr>
            <p:blipFill>
              <a:blip r:embed="rId48">
                <a:extLst>
                  <a:ext uri="{28A0092B-C50C-407E-A947-70E740481C1C}">
                    <a14:useLocalDpi xmlns:a14="http://schemas.microsoft.com/office/drawing/2010/main" val="0"/>
                  </a:ext>
                </a:extLst>
              </a:blip>
              <a:srcRect/>
              <a:stretch/>
            </p:blipFill>
            <p:spPr>
              <a:xfrm>
                <a:off x="6576242" y="4638974"/>
                <a:ext cx="610772" cy="610772"/>
              </a:xfrm>
              <a:prstGeom prst="rect">
                <a:avLst/>
              </a:prstGeom>
            </p:spPr>
          </p:pic>
          <p:pic>
            <p:nvPicPr>
              <p:cNvPr id="88" name="Picture 87">
                <a:extLst>
                  <a:ext uri="{FF2B5EF4-FFF2-40B4-BE49-F238E27FC236}">
                    <a16:creationId xmlns:a16="http://schemas.microsoft.com/office/drawing/2014/main" id="{727E3A28-2CAB-4286-B969-E5B9B03634A1}"/>
                  </a:ext>
                </a:extLst>
              </p:cNvPr>
              <p:cNvPicPr>
                <a:picLocks noChangeAspect="1"/>
              </p:cNvPicPr>
              <p:nvPr/>
            </p:nvPicPr>
            <p:blipFill>
              <a:blip r:embed="rId49">
                <a:extLst>
                  <a:ext uri="{28A0092B-C50C-407E-A947-70E740481C1C}">
                    <a14:useLocalDpi xmlns:a14="http://schemas.microsoft.com/office/drawing/2010/main" val="0"/>
                  </a:ext>
                </a:extLst>
              </a:blip>
              <a:srcRect/>
              <a:stretch/>
            </p:blipFill>
            <p:spPr>
              <a:xfrm>
                <a:off x="5940529" y="5282233"/>
                <a:ext cx="610772" cy="610772"/>
              </a:xfrm>
              <a:prstGeom prst="rect">
                <a:avLst/>
              </a:prstGeom>
            </p:spPr>
          </p:pic>
          <p:pic>
            <p:nvPicPr>
              <p:cNvPr id="89" name="Picture 88">
                <a:extLst>
                  <a:ext uri="{FF2B5EF4-FFF2-40B4-BE49-F238E27FC236}">
                    <a16:creationId xmlns:a16="http://schemas.microsoft.com/office/drawing/2014/main" id="{E1A7427E-D85E-4A1D-8E0A-C6DF88B4C77E}"/>
                  </a:ext>
                </a:extLst>
              </p:cNvPr>
              <p:cNvPicPr>
                <a:picLocks noChangeAspect="1"/>
              </p:cNvPicPr>
              <p:nvPr/>
            </p:nvPicPr>
            <p:blipFill>
              <a:blip r:embed="rId50">
                <a:extLst>
                  <a:ext uri="{28A0092B-C50C-407E-A947-70E740481C1C}">
                    <a14:useLocalDpi xmlns:a14="http://schemas.microsoft.com/office/drawing/2010/main" val="0"/>
                  </a:ext>
                </a:extLst>
              </a:blip>
              <a:srcRect/>
              <a:stretch/>
            </p:blipFill>
            <p:spPr>
              <a:xfrm>
                <a:off x="7853733" y="4645736"/>
                <a:ext cx="610772" cy="610772"/>
              </a:xfrm>
              <a:prstGeom prst="rect">
                <a:avLst/>
              </a:prstGeom>
            </p:spPr>
          </p:pic>
          <p:pic>
            <p:nvPicPr>
              <p:cNvPr id="90" name="Picture 89">
                <a:extLst>
                  <a:ext uri="{FF2B5EF4-FFF2-40B4-BE49-F238E27FC236}">
                    <a16:creationId xmlns:a16="http://schemas.microsoft.com/office/drawing/2014/main" id="{8FD2622F-735A-438C-877F-33EB8ABDCB62}"/>
                  </a:ext>
                </a:extLst>
              </p:cNvPr>
              <p:cNvPicPr>
                <a:picLocks noChangeAspect="1"/>
              </p:cNvPicPr>
              <p:nvPr/>
            </p:nvPicPr>
            <p:blipFill>
              <a:blip r:embed="rId51">
                <a:extLst>
                  <a:ext uri="{28A0092B-C50C-407E-A947-70E740481C1C}">
                    <a14:useLocalDpi xmlns:a14="http://schemas.microsoft.com/office/drawing/2010/main" val="0"/>
                  </a:ext>
                </a:extLst>
              </a:blip>
              <a:srcRect/>
              <a:stretch/>
            </p:blipFill>
            <p:spPr>
              <a:xfrm>
                <a:off x="7215000" y="5284145"/>
                <a:ext cx="610772" cy="610772"/>
              </a:xfrm>
              <a:prstGeom prst="rect">
                <a:avLst/>
              </a:prstGeom>
            </p:spPr>
          </p:pic>
          <p:pic>
            <p:nvPicPr>
              <p:cNvPr id="91" name="Picture 90">
                <a:extLst>
                  <a:ext uri="{FF2B5EF4-FFF2-40B4-BE49-F238E27FC236}">
                    <a16:creationId xmlns:a16="http://schemas.microsoft.com/office/drawing/2014/main" id="{11704133-1BAF-4080-B671-7AA474469569}"/>
                  </a:ext>
                </a:extLst>
              </p:cNvPr>
              <p:cNvPicPr>
                <a:picLocks noChangeAspect="1"/>
              </p:cNvPicPr>
              <p:nvPr/>
            </p:nvPicPr>
            <p:blipFill>
              <a:blip r:embed="rId52">
                <a:extLst>
                  <a:ext uri="{28A0092B-C50C-407E-A947-70E740481C1C}">
                    <a14:useLocalDpi xmlns:a14="http://schemas.microsoft.com/office/drawing/2010/main" val="0"/>
                  </a:ext>
                </a:extLst>
              </a:blip>
              <a:srcRect/>
              <a:stretch/>
            </p:blipFill>
            <p:spPr>
              <a:xfrm>
                <a:off x="2784237" y="5272648"/>
                <a:ext cx="610433" cy="610772"/>
              </a:xfrm>
              <a:prstGeom prst="rect">
                <a:avLst/>
              </a:prstGeom>
            </p:spPr>
          </p:pic>
          <p:pic>
            <p:nvPicPr>
              <p:cNvPr id="92" name="Picture 91">
                <a:extLst>
                  <a:ext uri="{FF2B5EF4-FFF2-40B4-BE49-F238E27FC236}">
                    <a16:creationId xmlns:a16="http://schemas.microsoft.com/office/drawing/2014/main" id="{B15972AD-E14D-456E-A02E-02A23DD39A8D}"/>
                  </a:ext>
                </a:extLst>
              </p:cNvPr>
              <p:cNvPicPr>
                <a:picLocks noChangeAspect="1"/>
              </p:cNvPicPr>
              <p:nvPr/>
            </p:nvPicPr>
            <p:blipFill>
              <a:blip r:embed="rId53">
                <a:extLst>
                  <a:ext uri="{28A0092B-C50C-407E-A947-70E740481C1C}">
                    <a14:useLocalDpi xmlns:a14="http://schemas.microsoft.com/office/drawing/2010/main" val="0"/>
                  </a:ext>
                </a:extLst>
              </a:blip>
              <a:srcRect/>
              <a:stretch/>
            </p:blipFill>
            <p:spPr>
              <a:xfrm>
                <a:off x="3427160" y="5268984"/>
                <a:ext cx="610148" cy="610463"/>
              </a:xfrm>
              <a:prstGeom prst="rect">
                <a:avLst/>
              </a:prstGeom>
            </p:spPr>
          </p:pic>
          <p:pic>
            <p:nvPicPr>
              <p:cNvPr id="93" name="Picture 92">
                <a:extLst>
                  <a:ext uri="{FF2B5EF4-FFF2-40B4-BE49-F238E27FC236}">
                    <a16:creationId xmlns:a16="http://schemas.microsoft.com/office/drawing/2014/main" id="{8123ED14-DFC1-4632-A308-B4B956EAD98A}"/>
                  </a:ext>
                </a:extLst>
              </p:cNvPr>
              <p:cNvPicPr>
                <a:picLocks noChangeAspect="1"/>
              </p:cNvPicPr>
              <p:nvPr/>
            </p:nvPicPr>
            <p:blipFill>
              <a:blip r:embed="rId54">
                <a:extLst>
                  <a:ext uri="{28A0092B-C50C-407E-A947-70E740481C1C}">
                    <a14:useLocalDpi xmlns:a14="http://schemas.microsoft.com/office/drawing/2010/main" val="0"/>
                  </a:ext>
                </a:extLst>
              </a:blip>
              <a:srcRect/>
              <a:stretch/>
            </p:blipFill>
            <p:spPr>
              <a:xfrm>
                <a:off x="6576243" y="5282617"/>
                <a:ext cx="610463" cy="610463"/>
              </a:xfrm>
              <a:prstGeom prst="rect">
                <a:avLst/>
              </a:prstGeom>
            </p:spPr>
          </p:pic>
          <p:pic>
            <p:nvPicPr>
              <p:cNvPr id="94" name="Picture 93">
                <a:extLst>
                  <a:ext uri="{FF2B5EF4-FFF2-40B4-BE49-F238E27FC236}">
                    <a16:creationId xmlns:a16="http://schemas.microsoft.com/office/drawing/2014/main" id="{98A4C043-BBFE-4923-B6A7-D060C28BA596}"/>
                  </a:ext>
                </a:extLst>
              </p:cNvPr>
              <p:cNvPicPr>
                <a:picLocks noChangeAspect="1"/>
              </p:cNvPicPr>
              <p:nvPr/>
            </p:nvPicPr>
            <p:blipFill>
              <a:blip r:embed="rId55">
                <a:extLst>
                  <a:ext uri="{28A0092B-C50C-407E-A947-70E740481C1C}">
                    <a14:useLocalDpi xmlns:a14="http://schemas.microsoft.com/office/drawing/2010/main" val="0"/>
                  </a:ext>
                </a:extLst>
              </a:blip>
              <a:srcRect/>
              <a:stretch/>
            </p:blipFill>
            <p:spPr>
              <a:xfrm>
                <a:off x="7852324" y="5277280"/>
                <a:ext cx="610772" cy="610772"/>
              </a:xfrm>
              <a:prstGeom prst="rect">
                <a:avLst/>
              </a:prstGeom>
            </p:spPr>
          </p:pic>
        </p:grpSp>
        <p:pic>
          <p:nvPicPr>
            <p:cNvPr id="115" name="Picture 114">
              <a:extLst>
                <a:ext uri="{FF2B5EF4-FFF2-40B4-BE49-F238E27FC236}">
                  <a16:creationId xmlns:a16="http://schemas.microsoft.com/office/drawing/2014/main" id="{44EE8784-CF49-3A13-C0A6-9FAC7EE377EF}"/>
                </a:ext>
              </a:extLst>
            </p:cNvPr>
            <p:cNvPicPr>
              <a:picLocks noChangeAspect="1"/>
            </p:cNvPicPr>
            <p:nvPr/>
          </p:nvPicPr>
          <p:blipFill>
            <a:blip r:embed="rId56">
              <a:extLst>
                <a:ext uri="{28A0092B-C50C-407E-A947-70E740481C1C}">
                  <a14:useLocalDpi xmlns:a14="http://schemas.microsoft.com/office/drawing/2010/main" val="0"/>
                </a:ext>
              </a:extLst>
            </a:blip>
            <a:srcRect/>
            <a:stretch/>
          </p:blipFill>
          <p:spPr>
            <a:xfrm>
              <a:off x="8333302" y="2180474"/>
              <a:ext cx="655223" cy="667030"/>
            </a:xfrm>
            <a:prstGeom prst="rect">
              <a:avLst/>
            </a:prstGeom>
          </p:spPr>
        </p:pic>
        <p:pic>
          <p:nvPicPr>
            <p:cNvPr id="125" name="Picture 124">
              <a:extLst>
                <a:ext uri="{FF2B5EF4-FFF2-40B4-BE49-F238E27FC236}">
                  <a16:creationId xmlns:a16="http://schemas.microsoft.com/office/drawing/2014/main" id="{7319039C-B74B-D0C7-09F4-BE383F5CF0C7}"/>
                </a:ext>
              </a:extLst>
            </p:cNvPr>
            <p:cNvPicPr>
              <a:picLocks noChangeAspect="1"/>
            </p:cNvPicPr>
            <p:nvPr/>
          </p:nvPicPr>
          <p:blipFill>
            <a:blip r:embed="rId57">
              <a:extLst>
                <a:ext uri="{28A0092B-C50C-407E-A947-70E740481C1C}">
                  <a14:useLocalDpi xmlns:a14="http://schemas.microsoft.com/office/drawing/2010/main" val="0"/>
                </a:ext>
              </a:extLst>
            </a:blip>
            <a:srcRect/>
            <a:stretch/>
          </p:blipFill>
          <p:spPr>
            <a:xfrm>
              <a:off x="8344583" y="3566059"/>
              <a:ext cx="660645" cy="668130"/>
            </a:xfrm>
            <a:prstGeom prst="rect">
              <a:avLst/>
            </a:prstGeom>
          </p:spPr>
        </p:pic>
        <p:pic>
          <p:nvPicPr>
            <p:cNvPr id="126" name="Picture 125">
              <a:extLst>
                <a:ext uri="{FF2B5EF4-FFF2-40B4-BE49-F238E27FC236}">
                  <a16:creationId xmlns:a16="http://schemas.microsoft.com/office/drawing/2014/main" id="{87CA0B98-0A89-2C73-99E3-4D8B4ADB5B3C}"/>
                </a:ext>
              </a:extLst>
            </p:cNvPr>
            <p:cNvPicPr>
              <a:picLocks noChangeAspect="1"/>
            </p:cNvPicPr>
            <p:nvPr/>
          </p:nvPicPr>
          <p:blipFill>
            <a:blip r:embed="rId58">
              <a:extLst>
                <a:ext uri="{28A0092B-C50C-407E-A947-70E740481C1C}">
                  <a14:useLocalDpi xmlns:a14="http://schemas.microsoft.com/office/drawing/2010/main" val="0"/>
                </a:ext>
              </a:extLst>
            </a:blip>
            <a:srcRect/>
            <a:stretch/>
          </p:blipFill>
          <p:spPr>
            <a:xfrm>
              <a:off x="8339567" y="2876365"/>
              <a:ext cx="672484" cy="663831"/>
            </a:xfrm>
            <a:prstGeom prst="rect">
              <a:avLst/>
            </a:prstGeom>
          </p:spPr>
        </p:pic>
        <p:pic>
          <p:nvPicPr>
            <p:cNvPr id="127" name="Picture 126">
              <a:extLst>
                <a:ext uri="{FF2B5EF4-FFF2-40B4-BE49-F238E27FC236}">
                  <a16:creationId xmlns:a16="http://schemas.microsoft.com/office/drawing/2014/main" id="{19311E31-CC9D-4C21-9112-3A1ADAC48BC2}"/>
                </a:ext>
              </a:extLst>
            </p:cNvPr>
            <p:cNvPicPr>
              <a:picLocks noChangeAspect="1"/>
            </p:cNvPicPr>
            <p:nvPr/>
          </p:nvPicPr>
          <p:blipFill>
            <a:blip r:embed="rId59">
              <a:extLst>
                <a:ext uri="{28A0092B-C50C-407E-A947-70E740481C1C}">
                  <a14:useLocalDpi xmlns:a14="http://schemas.microsoft.com/office/drawing/2010/main" val="0"/>
                </a:ext>
              </a:extLst>
            </a:blip>
            <a:srcRect/>
            <a:stretch/>
          </p:blipFill>
          <p:spPr>
            <a:xfrm>
              <a:off x="8333302" y="1484694"/>
              <a:ext cx="655223" cy="673569"/>
            </a:xfrm>
            <a:prstGeom prst="rect">
              <a:avLst/>
            </a:prstGeom>
          </p:spPr>
        </p:pic>
        <p:pic>
          <p:nvPicPr>
            <p:cNvPr id="128" name="Picture 127">
              <a:extLst>
                <a:ext uri="{FF2B5EF4-FFF2-40B4-BE49-F238E27FC236}">
                  <a16:creationId xmlns:a16="http://schemas.microsoft.com/office/drawing/2014/main" id="{0326CF8C-6928-F4A1-8DDB-5BEE9C79544D}"/>
                </a:ext>
              </a:extLst>
            </p:cNvPr>
            <p:cNvPicPr>
              <a:picLocks noChangeAspect="1"/>
            </p:cNvPicPr>
            <p:nvPr/>
          </p:nvPicPr>
          <p:blipFill>
            <a:blip r:embed="rId60">
              <a:extLst>
                <a:ext uri="{28A0092B-C50C-407E-A947-70E740481C1C}">
                  <a14:useLocalDpi xmlns:a14="http://schemas.microsoft.com/office/drawing/2010/main" val="0"/>
                </a:ext>
              </a:extLst>
            </a:blip>
            <a:srcRect/>
            <a:stretch/>
          </p:blipFill>
          <p:spPr>
            <a:xfrm>
              <a:off x="9020382" y="2183206"/>
              <a:ext cx="655223" cy="669617"/>
            </a:xfrm>
            <a:prstGeom prst="rect">
              <a:avLst/>
            </a:prstGeom>
          </p:spPr>
        </p:pic>
        <p:pic>
          <p:nvPicPr>
            <p:cNvPr id="129" name="Picture 128">
              <a:extLst>
                <a:ext uri="{FF2B5EF4-FFF2-40B4-BE49-F238E27FC236}">
                  <a16:creationId xmlns:a16="http://schemas.microsoft.com/office/drawing/2014/main" id="{C3A9D98C-33D2-0471-1DAF-38DB23DF5044}"/>
                </a:ext>
              </a:extLst>
            </p:cNvPr>
            <p:cNvPicPr>
              <a:picLocks noChangeAspect="1"/>
            </p:cNvPicPr>
            <p:nvPr/>
          </p:nvPicPr>
          <p:blipFill>
            <a:blip r:embed="rId61">
              <a:extLst>
                <a:ext uri="{28A0092B-C50C-407E-A947-70E740481C1C}">
                  <a14:useLocalDpi xmlns:a14="http://schemas.microsoft.com/office/drawing/2010/main" val="0"/>
                </a:ext>
              </a:extLst>
            </a:blip>
            <a:srcRect/>
            <a:stretch/>
          </p:blipFill>
          <p:spPr>
            <a:xfrm>
              <a:off x="9026612" y="3579326"/>
              <a:ext cx="652797" cy="656198"/>
            </a:xfrm>
            <a:prstGeom prst="rect">
              <a:avLst/>
            </a:prstGeom>
          </p:spPr>
        </p:pic>
        <p:pic>
          <p:nvPicPr>
            <p:cNvPr id="130" name="Picture 129">
              <a:extLst>
                <a:ext uri="{FF2B5EF4-FFF2-40B4-BE49-F238E27FC236}">
                  <a16:creationId xmlns:a16="http://schemas.microsoft.com/office/drawing/2014/main" id="{D6A8EC3B-59D7-BF16-09C0-26AA346236A1}"/>
                </a:ext>
              </a:extLst>
            </p:cNvPr>
            <p:cNvPicPr>
              <a:picLocks noChangeAspect="1"/>
            </p:cNvPicPr>
            <p:nvPr/>
          </p:nvPicPr>
          <p:blipFill>
            <a:blip r:embed="rId62">
              <a:extLst>
                <a:ext uri="{28A0092B-C50C-407E-A947-70E740481C1C}">
                  <a14:useLocalDpi xmlns:a14="http://schemas.microsoft.com/office/drawing/2010/main" val="0"/>
                </a:ext>
              </a:extLst>
            </a:blip>
            <a:srcRect/>
            <a:stretch/>
          </p:blipFill>
          <p:spPr>
            <a:xfrm>
              <a:off x="9039224" y="2875996"/>
              <a:ext cx="648609" cy="677049"/>
            </a:xfrm>
            <a:prstGeom prst="rect">
              <a:avLst/>
            </a:prstGeom>
          </p:spPr>
        </p:pic>
        <p:pic>
          <p:nvPicPr>
            <p:cNvPr id="131" name="Picture 130">
              <a:extLst>
                <a:ext uri="{FF2B5EF4-FFF2-40B4-BE49-F238E27FC236}">
                  <a16:creationId xmlns:a16="http://schemas.microsoft.com/office/drawing/2014/main" id="{4AB34A67-43DA-174B-AD68-2AF4C1C9C995}"/>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9011504" y="1477549"/>
              <a:ext cx="655223" cy="674575"/>
            </a:xfrm>
            <a:prstGeom prst="rect">
              <a:avLst/>
            </a:prstGeom>
          </p:spPr>
        </p:pic>
        <p:pic>
          <p:nvPicPr>
            <p:cNvPr id="132" name="Picture 131">
              <a:extLst>
                <a:ext uri="{FF2B5EF4-FFF2-40B4-BE49-F238E27FC236}">
                  <a16:creationId xmlns:a16="http://schemas.microsoft.com/office/drawing/2014/main" id="{21CFF80F-15E5-6ED4-54D7-BD7B3616FFCB}"/>
                </a:ext>
              </a:extLst>
            </p:cNvPr>
            <p:cNvPicPr>
              <a:picLocks noChangeAspect="1"/>
            </p:cNvPicPr>
            <p:nvPr/>
          </p:nvPicPr>
          <p:blipFill>
            <a:blip r:embed="rId64">
              <a:extLst>
                <a:ext uri="{28A0092B-C50C-407E-A947-70E740481C1C}">
                  <a14:useLocalDpi xmlns:a14="http://schemas.microsoft.com/office/drawing/2010/main" val="0"/>
                </a:ext>
              </a:extLst>
            </a:blip>
            <a:srcRect/>
            <a:stretch/>
          </p:blipFill>
          <p:spPr>
            <a:xfrm>
              <a:off x="9706055" y="2168626"/>
              <a:ext cx="655223" cy="681478"/>
            </a:xfrm>
            <a:prstGeom prst="rect">
              <a:avLst/>
            </a:prstGeom>
          </p:spPr>
        </p:pic>
        <p:pic>
          <p:nvPicPr>
            <p:cNvPr id="133" name="Picture 132">
              <a:extLst>
                <a:ext uri="{FF2B5EF4-FFF2-40B4-BE49-F238E27FC236}">
                  <a16:creationId xmlns:a16="http://schemas.microsoft.com/office/drawing/2014/main" id="{9DCA0DD9-C82C-DF08-8C18-80DAEB303583}"/>
                </a:ext>
              </a:extLst>
            </p:cNvPr>
            <p:cNvPicPr>
              <a:picLocks noChangeAspect="1"/>
            </p:cNvPicPr>
            <p:nvPr/>
          </p:nvPicPr>
          <p:blipFill>
            <a:blip r:embed="rId65">
              <a:extLst>
                <a:ext uri="{28A0092B-C50C-407E-A947-70E740481C1C}">
                  <a14:useLocalDpi xmlns:a14="http://schemas.microsoft.com/office/drawing/2010/main" val="0"/>
                </a:ext>
              </a:extLst>
            </a:blip>
            <a:srcRect/>
            <a:stretch/>
          </p:blipFill>
          <p:spPr>
            <a:xfrm>
              <a:off x="9721163" y="3556357"/>
              <a:ext cx="652797" cy="672848"/>
            </a:xfrm>
            <a:prstGeom prst="rect">
              <a:avLst/>
            </a:prstGeom>
          </p:spPr>
        </p:pic>
        <p:pic>
          <p:nvPicPr>
            <p:cNvPr id="134" name="Picture 133">
              <a:extLst>
                <a:ext uri="{FF2B5EF4-FFF2-40B4-BE49-F238E27FC236}">
                  <a16:creationId xmlns:a16="http://schemas.microsoft.com/office/drawing/2014/main" id="{FBBEE076-3FA8-713E-8A50-60DC76A36C51}"/>
                </a:ext>
              </a:extLst>
            </p:cNvPr>
            <p:cNvPicPr>
              <a:picLocks noChangeAspect="1"/>
            </p:cNvPicPr>
            <p:nvPr/>
          </p:nvPicPr>
          <p:blipFill>
            <a:blip r:embed="rId66">
              <a:extLst>
                <a:ext uri="{28A0092B-C50C-407E-A947-70E740481C1C}">
                  <a14:useLocalDpi xmlns:a14="http://schemas.microsoft.com/office/drawing/2010/main" val="0"/>
                </a:ext>
              </a:extLst>
            </a:blip>
            <a:srcRect/>
            <a:stretch/>
          </p:blipFill>
          <p:spPr>
            <a:xfrm>
              <a:off x="9711831" y="2865000"/>
              <a:ext cx="652797" cy="666144"/>
            </a:xfrm>
            <a:prstGeom prst="rect">
              <a:avLst/>
            </a:prstGeom>
          </p:spPr>
        </p:pic>
        <p:pic>
          <p:nvPicPr>
            <p:cNvPr id="135" name="Picture 134">
              <a:extLst>
                <a:ext uri="{FF2B5EF4-FFF2-40B4-BE49-F238E27FC236}">
                  <a16:creationId xmlns:a16="http://schemas.microsoft.com/office/drawing/2014/main" id="{8ED17C02-53F7-9A56-9B35-92209ABD8564}"/>
                </a:ext>
              </a:extLst>
            </p:cNvPr>
            <p:cNvPicPr>
              <a:picLocks noChangeAspect="1"/>
            </p:cNvPicPr>
            <p:nvPr/>
          </p:nvPicPr>
          <p:blipFill>
            <a:blip r:embed="rId67">
              <a:extLst>
                <a:ext uri="{28A0092B-C50C-407E-A947-70E740481C1C}">
                  <a14:useLocalDpi xmlns:a14="http://schemas.microsoft.com/office/drawing/2010/main" val="0"/>
                </a:ext>
              </a:extLst>
            </a:blip>
            <a:srcRect/>
            <a:stretch/>
          </p:blipFill>
          <p:spPr>
            <a:xfrm>
              <a:off x="9697177" y="1473540"/>
              <a:ext cx="655223" cy="674575"/>
            </a:xfrm>
            <a:prstGeom prst="rect">
              <a:avLst/>
            </a:prstGeom>
          </p:spPr>
        </p:pic>
      </p:grpSp>
    </p:spTree>
    <p:extLst>
      <p:ext uri="{BB962C8B-B14F-4D97-AF65-F5344CB8AC3E}">
        <p14:creationId xmlns:p14="http://schemas.microsoft.com/office/powerpoint/2010/main" val="45777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0C10-E162-2144-2D10-43B218632AD4}"/>
              </a:ext>
            </a:extLst>
          </p:cNvPr>
          <p:cNvSpPr>
            <a:spLocks noGrp="1"/>
          </p:cNvSpPr>
          <p:nvPr>
            <p:ph type="title"/>
          </p:nvPr>
        </p:nvSpPr>
        <p:spPr>
          <a:xfrm>
            <a:off x="1894640" y="365125"/>
            <a:ext cx="10515600" cy="1325563"/>
          </a:xfrm>
        </p:spPr>
        <p:txBody>
          <a:bodyPr/>
          <a:lstStyle/>
          <a:p>
            <a:r>
              <a:rPr lang="en-GB" dirty="0"/>
              <a:t>Sales outsourcing</a:t>
            </a:r>
          </a:p>
        </p:txBody>
      </p:sp>
      <p:sp>
        <p:nvSpPr>
          <p:cNvPr id="7" name="Content Placeholder 2">
            <a:extLst>
              <a:ext uri="{FF2B5EF4-FFF2-40B4-BE49-F238E27FC236}">
                <a16:creationId xmlns:a16="http://schemas.microsoft.com/office/drawing/2014/main" id="{BF883952-2FF3-F982-D138-82D51CC3CC85}"/>
              </a:ext>
            </a:extLst>
          </p:cNvPr>
          <p:cNvSpPr>
            <a:spLocks noGrp="1"/>
          </p:cNvSpPr>
          <p:nvPr>
            <p:ph sz="half" idx="1"/>
          </p:nvPr>
        </p:nvSpPr>
        <p:spPr/>
        <p:txBody>
          <a:bodyPr>
            <a:normAutofit/>
          </a:bodyPr>
          <a:lstStyle/>
          <a:p>
            <a:pPr marL="0" indent="0">
              <a:buNone/>
            </a:pPr>
            <a:r>
              <a:rPr lang="en-GB" sz="2000" b="1" dirty="0">
                <a:solidFill>
                  <a:schemeClr val="accent4"/>
                </a:solidFill>
              </a:rPr>
              <a:t>What we do</a:t>
            </a:r>
            <a:endParaRPr lang="en-GB" sz="2000" dirty="0"/>
          </a:p>
          <a:p>
            <a:pPr marL="0" indent="0">
              <a:buNone/>
            </a:pPr>
            <a:r>
              <a:rPr lang="en-GB" sz="1500" dirty="0" err="1"/>
              <a:t>EuroDev</a:t>
            </a:r>
            <a:r>
              <a:rPr lang="en-GB" sz="1500" dirty="0"/>
              <a:t> will allocate a team of business development experts that dedicate part of their time to representing your company in Europe. This team will function as an extension of your sales team, working intimately together with you to grow the business organically. </a:t>
            </a:r>
          </a:p>
          <a:p>
            <a:endParaRPr lang="en-GB" sz="1500" dirty="0"/>
          </a:p>
          <a:p>
            <a:endParaRPr lang="en-GB" sz="1500" dirty="0"/>
          </a:p>
        </p:txBody>
      </p:sp>
      <p:sp>
        <p:nvSpPr>
          <p:cNvPr id="6" name="Content Placeholder 5">
            <a:extLst>
              <a:ext uri="{FF2B5EF4-FFF2-40B4-BE49-F238E27FC236}">
                <a16:creationId xmlns:a16="http://schemas.microsoft.com/office/drawing/2014/main" id="{47C095B1-18F9-CAF2-F86F-6C13093BFAC5}"/>
              </a:ext>
            </a:extLst>
          </p:cNvPr>
          <p:cNvSpPr>
            <a:spLocks noGrp="1"/>
          </p:cNvSpPr>
          <p:nvPr>
            <p:ph sz="half" idx="2"/>
          </p:nvPr>
        </p:nvSpPr>
        <p:spPr/>
        <p:txBody>
          <a:bodyPr/>
          <a:lstStyle/>
          <a:p>
            <a:pPr marL="0" indent="0">
              <a:buFontTx/>
              <a:buNone/>
            </a:pPr>
            <a:r>
              <a:rPr lang="en-GB" sz="2000" b="1" dirty="0">
                <a:solidFill>
                  <a:schemeClr val="accent4"/>
                </a:solidFill>
              </a:rPr>
              <a:t>Services: </a:t>
            </a:r>
          </a:p>
          <a:p>
            <a:pPr lvl="1"/>
            <a:r>
              <a:rPr lang="en-GB" sz="1500" dirty="0">
                <a:solidFill>
                  <a:schemeClr val="tx1"/>
                </a:solidFill>
                <a:latin typeface="+mj-lt"/>
              </a:rPr>
              <a:t>Setting up your European office</a:t>
            </a:r>
          </a:p>
          <a:p>
            <a:pPr lvl="1"/>
            <a:r>
              <a:rPr lang="en-GB" sz="1500" dirty="0">
                <a:solidFill>
                  <a:schemeClr val="tx1"/>
                </a:solidFill>
                <a:latin typeface="+mj-lt"/>
              </a:rPr>
              <a:t>Market research and strategy</a:t>
            </a:r>
          </a:p>
          <a:p>
            <a:pPr lvl="1"/>
            <a:r>
              <a:rPr lang="en-GB" sz="1500" dirty="0">
                <a:solidFill>
                  <a:schemeClr val="tx1"/>
                </a:solidFill>
                <a:latin typeface="+mj-lt"/>
              </a:rPr>
              <a:t>Lead qualification and creating a long list of potential end clients/distributors/OEM</a:t>
            </a:r>
          </a:p>
          <a:p>
            <a:pPr lvl="1"/>
            <a:r>
              <a:rPr lang="en-GB" sz="1500" dirty="0">
                <a:solidFill>
                  <a:schemeClr val="tx1"/>
                </a:solidFill>
                <a:latin typeface="+mj-lt"/>
              </a:rPr>
              <a:t>Visiting selected parties with you </a:t>
            </a:r>
          </a:p>
          <a:p>
            <a:pPr lvl="1"/>
            <a:r>
              <a:rPr lang="en-GB" sz="1500" dirty="0">
                <a:solidFill>
                  <a:schemeClr val="tx1"/>
                </a:solidFill>
                <a:latin typeface="+mj-lt"/>
              </a:rPr>
              <a:t>Determine long-term strategy</a:t>
            </a:r>
            <a:endParaRPr lang="en-GB" sz="1500" dirty="0"/>
          </a:p>
        </p:txBody>
      </p:sp>
      <p:pic>
        <p:nvPicPr>
          <p:cNvPr id="4" name="Picture 5">
            <a:extLst>
              <a:ext uri="{FF2B5EF4-FFF2-40B4-BE49-F238E27FC236}">
                <a16:creationId xmlns:a16="http://schemas.microsoft.com/office/drawing/2014/main" id="{977D55F2-85B2-7F76-A8B2-D5C74378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77" y="612544"/>
            <a:ext cx="1002173" cy="100217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42708E0-5F51-5BEF-6D42-7CCFBBEEF75F}"/>
              </a:ext>
            </a:extLst>
          </p:cNvPr>
          <p:cNvSpPr txBox="1">
            <a:spLocks/>
          </p:cNvSpPr>
          <p:nvPr/>
        </p:nvSpPr>
        <p:spPr>
          <a:xfrm>
            <a:off x="3318195" y="5844317"/>
            <a:ext cx="5555609" cy="4733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9DD2E3"/>
              </a:buClr>
              <a:buFontTx/>
              <a:buBlip>
                <a:blip r:embed="rId3"/>
              </a:buBlip>
              <a:defRPr sz="2800" b="0" kern="1200">
                <a:solidFill>
                  <a:srgbClr val="172D4A"/>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9DD2E3"/>
              </a:buClr>
              <a:buFont typeface="Arial" panose="020B0604020202020204" pitchFamily="34" charset="0"/>
              <a:buChar char="•"/>
              <a:defRPr sz="2400" b="0" kern="1200">
                <a:solidFill>
                  <a:srgbClr val="172D4A"/>
                </a:solidFill>
                <a:latin typeface="Verdana" panose="020B0604030504040204" pitchFamily="34" charset="0"/>
                <a:ea typeface="Verdana" panose="020B0604030504040204" pitchFamily="34" charset="0"/>
                <a:cs typeface="+mn-cs"/>
              </a:defRPr>
            </a:lvl2pPr>
            <a:lvl3pPr marL="1200150" indent="-285750" algn="l" defTabSz="914400" rtl="0" eaLnBrk="1" latinLnBrk="0" hangingPunct="1">
              <a:lnSpc>
                <a:spcPct val="100000"/>
              </a:lnSpc>
              <a:spcBef>
                <a:spcPts val="500"/>
              </a:spcBef>
              <a:buClr>
                <a:srgbClr val="9DD2E3"/>
              </a:buClr>
              <a:buFont typeface="Wingdings" panose="05000000000000000000" pitchFamily="2" charset="2"/>
              <a:buChar char="ü"/>
              <a:defRPr sz="1800" b="0" kern="1200">
                <a:solidFill>
                  <a:srgbClr val="172D4A"/>
                </a:solidFill>
                <a:latin typeface="Verdana" panose="020B0604030504040204" pitchFamily="34" charset="0"/>
                <a:ea typeface="Verdana" panose="020B0604030504040204" pitchFamily="34" charset="0"/>
                <a:cs typeface="+mn-cs"/>
              </a:defRPr>
            </a:lvl3pPr>
            <a:lvl4pPr marL="1543050" indent="-171450" algn="l" defTabSz="914400" rtl="0" eaLnBrk="1" latinLnBrk="0" hangingPunct="1">
              <a:lnSpc>
                <a:spcPct val="100000"/>
              </a:lnSpc>
              <a:spcBef>
                <a:spcPts val="500"/>
              </a:spcBef>
              <a:buClr>
                <a:srgbClr val="9DD2E3"/>
              </a:buClr>
              <a:buFont typeface="Verdana" panose="020B060403050404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9DD2E3"/>
              </a:buClr>
              <a:buFont typeface="Arial" panose="020B060402020202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solidFill>
                  <a:schemeClr val="accent5"/>
                </a:solidFill>
                <a:latin typeface="+mj-lt"/>
                <a:ea typeface="Calibri" panose="020F0502020204030204" pitchFamily="34" charset="0"/>
              </a:rPr>
              <a:t>Your boots on the ground in Europe! </a:t>
            </a:r>
            <a:endParaRPr lang="en-GB" sz="1200" dirty="0">
              <a:solidFill>
                <a:schemeClr val="accent5"/>
              </a:solidFill>
              <a:effectLst/>
              <a:latin typeface="+mj-lt"/>
              <a:ea typeface="Calibri" panose="020F0502020204030204" pitchFamily="34" charset="0"/>
            </a:endParaRPr>
          </a:p>
        </p:txBody>
      </p:sp>
    </p:spTree>
    <p:extLst>
      <p:ext uri="{BB962C8B-B14F-4D97-AF65-F5344CB8AC3E}">
        <p14:creationId xmlns:p14="http://schemas.microsoft.com/office/powerpoint/2010/main" val="2501063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0C10-E162-2144-2D10-43B218632AD4}"/>
              </a:ext>
            </a:extLst>
          </p:cNvPr>
          <p:cNvSpPr>
            <a:spLocks noGrp="1"/>
          </p:cNvSpPr>
          <p:nvPr>
            <p:ph type="title"/>
          </p:nvPr>
        </p:nvSpPr>
        <p:spPr>
          <a:xfrm>
            <a:off x="1921274" y="365125"/>
            <a:ext cx="10515600" cy="1325563"/>
          </a:xfrm>
        </p:spPr>
        <p:txBody>
          <a:bodyPr/>
          <a:lstStyle/>
          <a:p>
            <a:r>
              <a:rPr lang="en-GB" dirty="0"/>
              <a:t>hr outsourcing</a:t>
            </a:r>
          </a:p>
        </p:txBody>
      </p:sp>
      <p:sp>
        <p:nvSpPr>
          <p:cNvPr id="3" name="Content Placeholder 2">
            <a:extLst>
              <a:ext uri="{FF2B5EF4-FFF2-40B4-BE49-F238E27FC236}">
                <a16:creationId xmlns:a16="http://schemas.microsoft.com/office/drawing/2014/main" id="{42C12CE7-A94E-6027-69BB-CD4F8E8B1851}"/>
              </a:ext>
            </a:extLst>
          </p:cNvPr>
          <p:cNvSpPr>
            <a:spLocks noGrp="1"/>
          </p:cNvSpPr>
          <p:nvPr>
            <p:ph sz="half" idx="1"/>
          </p:nvPr>
        </p:nvSpPr>
        <p:spPr/>
        <p:txBody>
          <a:bodyPr>
            <a:normAutofit/>
          </a:bodyPr>
          <a:lstStyle/>
          <a:p>
            <a:pPr marL="0" indent="0">
              <a:buNone/>
            </a:pPr>
            <a:r>
              <a:rPr lang="en-GB" sz="2000" b="1" dirty="0">
                <a:solidFill>
                  <a:schemeClr val="accent4"/>
                </a:solidFill>
              </a:rPr>
              <a:t>What we do</a:t>
            </a:r>
            <a:endParaRPr lang="en-GB" sz="2000" dirty="0"/>
          </a:p>
          <a:p>
            <a:pPr marL="0" indent="0">
              <a:buNone/>
            </a:pPr>
            <a:r>
              <a:rPr lang="en-GB" sz="1500" dirty="0"/>
              <a:t>Are you looking for employment assistance in the European region? We got you covered! Whether it is through finding talent in the European region or outsourcing the liabilities and risks that come with being an employer overseas, we would like to partner up with you. The services make it possible to hire talent throughout Europe without creating/having a permanent establishment.</a:t>
            </a:r>
          </a:p>
          <a:p>
            <a:endParaRPr lang="en-GB" sz="1500" dirty="0"/>
          </a:p>
          <a:p>
            <a:endParaRPr lang="en-GB" sz="1500" dirty="0"/>
          </a:p>
        </p:txBody>
      </p:sp>
      <p:sp>
        <p:nvSpPr>
          <p:cNvPr id="9" name="Content Placeholder 8">
            <a:extLst>
              <a:ext uri="{FF2B5EF4-FFF2-40B4-BE49-F238E27FC236}">
                <a16:creationId xmlns:a16="http://schemas.microsoft.com/office/drawing/2014/main" id="{C6FC240B-CE5F-5034-0C83-A20F9CB143A1}"/>
              </a:ext>
            </a:extLst>
          </p:cNvPr>
          <p:cNvSpPr>
            <a:spLocks noGrp="1"/>
          </p:cNvSpPr>
          <p:nvPr>
            <p:ph sz="half" idx="2"/>
          </p:nvPr>
        </p:nvSpPr>
        <p:spPr/>
        <p:txBody>
          <a:bodyPr/>
          <a:lstStyle/>
          <a:p>
            <a:pPr marL="0" indent="0">
              <a:buFontTx/>
              <a:buNone/>
            </a:pPr>
            <a:r>
              <a:rPr lang="en-GB" sz="2000" b="1" dirty="0">
                <a:solidFill>
                  <a:schemeClr val="accent4"/>
                </a:solidFill>
              </a:rPr>
              <a:t>Services: </a:t>
            </a:r>
          </a:p>
          <a:p>
            <a:pPr lvl="1"/>
            <a:r>
              <a:rPr lang="en-GB" sz="1500" dirty="0">
                <a:solidFill>
                  <a:schemeClr val="tx1"/>
                </a:solidFill>
                <a:latin typeface="+mj-lt"/>
              </a:rPr>
              <a:t>Professional employer organization services (PEO)</a:t>
            </a:r>
          </a:p>
          <a:p>
            <a:pPr lvl="1"/>
            <a:r>
              <a:rPr lang="en-GB" sz="1500" dirty="0">
                <a:solidFill>
                  <a:schemeClr val="tx1"/>
                </a:solidFill>
                <a:latin typeface="+mj-lt"/>
              </a:rPr>
              <a:t>Employer of record services (EOR)</a:t>
            </a:r>
          </a:p>
          <a:p>
            <a:pPr lvl="1"/>
            <a:r>
              <a:rPr lang="en-GB" sz="1500" dirty="0">
                <a:solidFill>
                  <a:schemeClr val="tx1"/>
                </a:solidFill>
                <a:latin typeface="+mj-lt"/>
              </a:rPr>
              <a:t>Administration service organization (ASO) </a:t>
            </a:r>
          </a:p>
          <a:p>
            <a:pPr lvl="1"/>
            <a:r>
              <a:rPr lang="en-GB" sz="1500" dirty="0">
                <a:solidFill>
                  <a:schemeClr val="tx1"/>
                </a:solidFill>
                <a:latin typeface="+mj-lt"/>
              </a:rPr>
              <a:t>Recruitment services</a:t>
            </a:r>
          </a:p>
          <a:p>
            <a:pPr lvl="1"/>
            <a:r>
              <a:rPr lang="en-GB" sz="1500" dirty="0">
                <a:solidFill>
                  <a:schemeClr val="tx1"/>
                </a:solidFill>
                <a:latin typeface="+mj-lt"/>
              </a:rPr>
              <a:t>Payroll services </a:t>
            </a:r>
          </a:p>
          <a:p>
            <a:pPr lvl="1"/>
            <a:r>
              <a:rPr lang="en-GB" sz="1500" dirty="0">
                <a:solidFill>
                  <a:schemeClr val="tx1"/>
                </a:solidFill>
                <a:latin typeface="+mj-lt"/>
              </a:rPr>
              <a:t>HR consultancy services</a:t>
            </a:r>
          </a:p>
          <a:p>
            <a:pPr lvl="1"/>
            <a:r>
              <a:rPr lang="en-GB" sz="1500" dirty="0">
                <a:solidFill>
                  <a:schemeClr val="tx1"/>
                </a:solidFill>
                <a:latin typeface="+mj-lt"/>
              </a:rPr>
              <a:t>HR outsourcing  </a:t>
            </a:r>
          </a:p>
          <a:p>
            <a:pPr lvl="1"/>
            <a:endParaRPr lang="en-GB" sz="1200" dirty="0">
              <a:solidFill>
                <a:schemeClr val="tx1"/>
              </a:solidFill>
              <a:latin typeface="+mj-lt"/>
            </a:endParaRPr>
          </a:p>
          <a:p>
            <a:endParaRPr lang="en-GB" dirty="0"/>
          </a:p>
        </p:txBody>
      </p:sp>
      <p:pic>
        <p:nvPicPr>
          <p:cNvPr id="5" name="Picture 4">
            <a:extLst>
              <a:ext uri="{FF2B5EF4-FFF2-40B4-BE49-F238E27FC236}">
                <a16:creationId xmlns:a16="http://schemas.microsoft.com/office/drawing/2014/main" id="{27850638-CDEF-54D8-FDEA-5E9901C3C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51539"/>
            <a:ext cx="1002173" cy="100217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29BE4C9-858D-3008-D6E9-094AA6B084CC}"/>
              </a:ext>
            </a:extLst>
          </p:cNvPr>
          <p:cNvSpPr txBox="1">
            <a:spLocks/>
          </p:cNvSpPr>
          <p:nvPr/>
        </p:nvSpPr>
        <p:spPr>
          <a:xfrm>
            <a:off x="3318195" y="5844317"/>
            <a:ext cx="5555609" cy="4733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9DD2E3"/>
              </a:buClr>
              <a:buFontTx/>
              <a:buBlip>
                <a:blip r:embed="rId3"/>
              </a:buBlip>
              <a:defRPr sz="2800" b="0" kern="1200">
                <a:solidFill>
                  <a:srgbClr val="172D4A"/>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9DD2E3"/>
              </a:buClr>
              <a:buFont typeface="Arial" panose="020B0604020202020204" pitchFamily="34" charset="0"/>
              <a:buChar char="•"/>
              <a:defRPr sz="2400" b="0" kern="1200">
                <a:solidFill>
                  <a:srgbClr val="172D4A"/>
                </a:solidFill>
                <a:latin typeface="Verdana" panose="020B0604030504040204" pitchFamily="34" charset="0"/>
                <a:ea typeface="Verdana" panose="020B0604030504040204" pitchFamily="34" charset="0"/>
                <a:cs typeface="+mn-cs"/>
              </a:defRPr>
            </a:lvl2pPr>
            <a:lvl3pPr marL="1200150" indent="-285750" algn="l" defTabSz="914400" rtl="0" eaLnBrk="1" latinLnBrk="0" hangingPunct="1">
              <a:lnSpc>
                <a:spcPct val="100000"/>
              </a:lnSpc>
              <a:spcBef>
                <a:spcPts val="500"/>
              </a:spcBef>
              <a:buClr>
                <a:srgbClr val="9DD2E3"/>
              </a:buClr>
              <a:buFont typeface="Wingdings" panose="05000000000000000000" pitchFamily="2" charset="2"/>
              <a:buChar char="ü"/>
              <a:defRPr sz="1800" b="0" kern="1200">
                <a:solidFill>
                  <a:srgbClr val="172D4A"/>
                </a:solidFill>
                <a:latin typeface="Verdana" panose="020B0604030504040204" pitchFamily="34" charset="0"/>
                <a:ea typeface="Verdana" panose="020B0604030504040204" pitchFamily="34" charset="0"/>
                <a:cs typeface="+mn-cs"/>
              </a:defRPr>
            </a:lvl3pPr>
            <a:lvl4pPr marL="1543050" indent="-171450" algn="l" defTabSz="914400" rtl="0" eaLnBrk="1" latinLnBrk="0" hangingPunct="1">
              <a:lnSpc>
                <a:spcPct val="100000"/>
              </a:lnSpc>
              <a:spcBef>
                <a:spcPts val="500"/>
              </a:spcBef>
              <a:buClr>
                <a:srgbClr val="9DD2E3"/>
              </a:buClr>
              <a:buFont typeface="Verdana" panose="020B060403050404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9DD2E3"/>
              </a:buClr>
              <a:buFont typeface="Arial" panose="020B060402020202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i="1" dirty="0">
                <a:solidFill>
                  <a:schemeClr val="accent5"/>
                </a:solidFill>
                <a:effectLst/>
                <a:latin typeface="+mj-lt"/>
                <a:ea typeface="Calibri" panose="020F0502020204030204" pitchFamily="34" charset="0"/>
              </a:rPr>
              <a:t>We aim at earning the privilege of making you successful in Europe!</a:t>
            </a:r>
            <a:r>
              <a:rPr lang="en-GB" sz="1200" dirty="0">
                <a:solidFill>
                  <a:schemeClr val="accent5"/>
                </a:solidFill>
                <a:effectLst/>
                <a:latin typeface="+mj-lt"/>
                <a:ea typeface="Calibri" panose="020F0502020204030204" pitchFamily="34" charset="0"/>
              </a:rPr>
              <a:t> </a:t>
            </a:r>
          </a:p>
        </p:txBody>
      </p:sp>
    </p:spTree>
    <p:extLst>
      <p:ext uri="{BB962C8B-B14F-4D97-AF65-F5344CB8AC3E}">
        <p14:creationId xmlns:p14="http://schemas.microsoft.com/office/powerpoint/2010/main" val="202077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0C10-E162-2144-2D10-43B218632AD4}"/>
              </a:ext>
            </a:extLst>
          </p:cNvPr>
          <p:cNvSpPr>
            <a:spLocks noGrp="1"/>
          </p:cNvSpPr>
          <p:nvPr>
            <p:ph type="title"/>
          </p:nvPr>
        </p:nvSpPr>
        <p:spPr>
          <a:xfrm>
            <a:off x="1824514" y="365125"/>
            <a:ext cx="10515600" cy="1325563"/>
          </a:xfrm>
        </p:spPr>
        <p:txBody>
          <a:bodyPr/>
          <a:lstStyle/>
          <a:p>
            <a:r>
              <a:rPr lang="en-GB" dirty="0"/>
              <a:t>Digital marketing</a:t>
            </a:r>
          </a:p>
        </p:txBody>
      </p:sp>
      <p:sp>
        <p:nvSpPr>
          <p:cNvPr id="4" name="Content Placeholder 3">
            <a:extLst>
              <a:ext uri="{FF2B5EF4-FFF2-40B4-BE49-F238E27FC236}">
                <a16:creationId xmlns:a16="http://schemas.microsoft.com/office/drawing/2014/main" id="{CD91A8B2-2668-8CA9-6E26-0ACD6363E468}"/>
              </a:ext>
            </a:extLst>
          </p:cNvPr>
          <p:cNvSpPr>
            <a:spLocks noGrp="1"/>
          </p:cNvSpPr>
          <p:nvPr>
            <p:ph sz="half" idx="1"/>
          </p:nvPr>
        </p:nvSpPr>
        <p:spPr/>
        <p:txBody>
          <a:bodyPr>
            <a:normAutofit/>
          </a:bodyPr>
          <a:lstStyle/>
          <a:p>
            <a:pPr marL="0" indent="0">
              <a:buFontTx/>
              <a:buNone/>
            </a:pPr>
            <a:r>
              <a:rPr lang="en-GB" sz="2000" b="1" dirty="0">
                <a:solidFill>
                  <a:schemeClr val="accent4"/>
                </a:solidFill>
              </a:rPr>
              <a:t>What we do</a:t>
            </a:r>
          </a:p>
          <a:p>
            <a:pPr marL="0" indent="0" algn="l">
              <a:buNone/>
            </a:pPr>
            <a:r>
              <a:rPr lang="en-GB" sz="1500" b="0" i="0" dirty="0" err="1">
                <a:solidFill>
                  <a:srgbClr val="002B4C"/>
                </a:solidFill>
                <a:effectLst/>
                <a:latin typeface="+mn-lt"/>
              </a:rPr>
              <a:t>EuroDev</a:t>
            </a:r>
            <a:r>
              <a:rPr lang="en-GB" sz="1500" b="0" i="0" dirty="0">
                <a:solidFill>
                  <a:srgbClr val="002B4C"/>
                </a:solidFill>
                <a:effectLst/>
                <a:latin typeface="+mn-lt"/>
              </a:rPr>
              <a:t> will allocate a team of visual and technical digital experts to help you translate your digital strategy into a European context. Sensitive to local language, culture, and platforms, our team will design and execute a data-driven action plan to generate new business in Europe. </a:t>
            </a:r>
          </a:p>
          <a:p>
            <a:pPr marL="0" indent="0">
              <a:buNone/>
            </a:pPr>
            <a:endParaRPr lang="en-GB" dirty="0"/>
          </a:p>
        </p:txBody>
      </p:sp>
      <p:sp>
        <p:nvSpPr>
          <p:cNvPr id="11" name="Content Placeholder 10">
            <a:extLst>
              <a:ext uri="{FF2B5EF4-FFF2-40B4-BE49-F238E27FC236}">
                <a16:creationId xmlns:a16="http://schemas.microsoft.com/office/drawing/2014/main" id="{1F40B2CE-7C81-FF4C-0501-DE0569ECEFEF}"/>
              </a:ext>
            </a:extLst>
          </p:cNvPr>
          <p:cNvSpPr>
            <a:spLocks noGrp="1"/>
          </p:cNvSpPr>
          <p:nvPr>
            <p:ph sz="half" idx="2"/>
          </p:nvPr>
        </p:nvSpPr>
        <p:spPr/>
        <p:txBody>
          <a:bodyPr/>
          <a:lstStyle/>
          <a:p>
            <a:pPr marL="0" indent="0">
              <a:buNone/>
            </a:pPr>
            <a:r>
              <a:rPr lang="en-GB" sz="2000" b="1" dirty="0">
                <a:solidFill>
                  <a:schemeClr val="accent4"/>
                </a:solidFill>
              </a:rPr>
              <a:t>Services</a:t>
            </a:r>
          </a:p>
          <a:p>
            <a:pPr lvl="1"/>
            <a:r>
              <a:rPr lang="en-GB" sz="1500" b="0" i="0" strike="noStrike" dirty="0">
                <a:solidFill>
                  <a:schemeClr val="tx1"/>
                </a:solidFill>
                <a:effectLst/>
                <a:latin typeface="+mj-lt"/>
              </a:rPr>
              <a:t>Digital marketing strategy development</a:t>
            </a:r>
            <a:endParaRPr lang="en-GB" sz="1500" b="0" i="0" dirty="0">
              <a:solidFill>
                <a:schemeClr val="tx1"/>
              </a:solidFill>
              <a:effectLst/>
              <a:latin typeface="+mj-lt"/>
            </a:endParaRPr>
          </a:p>
          <a:p>
            <a:pPr lvl="1"/>
            <a:r>
              <a:rPr lang="en-GB" sz="1500" b="0" i="0" strike="noStrike" dirty="0">
                <a:solidFill>
                  <a:schemeClr val="tx1"/>
                </a:solidFill>
                <a:effectLst/>
                <a:latin typeface="+mj-lt"/>
              </a:rPr>
              <a:t>Website </a:t>
            </a:r>
            <a:r>
              <a:rPr lang="en-GB" sz="1500" dirty="0">
                <a:solidFill>
                  <a:schemeClr val="tx1"/>
                </a:solidFill>
                <a:latin typeface="+mj-lt"/>
              </a:rPr>
              <a:t>and landing page</a:t>
            </a:r>
            <a:r>
              <a:rPr lang="en-GB" sz="1500" b="0" i="0" strike="noStrike" dirty="0">
                <a:solidFill>
                  <a:schemeClr val="tx1"/>
                </a:solidFill>
                <a:effectLst/>
                <a:latin typeface="+mj-lt"/>
              </a:rPr>
              <a:t> design </a:t>
            </a:r>
            <a:endParaRPr lang="en-GB" sz="1500" b="0" i="0" dirty="0">
              <a:solidFill>
                <a:schemeClr val="tx1"/>
              </a:solidFill>
              <a:effectLst/>
              <a:latin typeface="+mj-lt"/>
            </a:endParaRPr>
          </a:p>
          <a:p>
            <a:pPr lvl="1"/>
            <a:r>
              <a:rPr lang="en-GB" sz="1500" b="0" i="0" dirty="0">
                <a:solidFill>
                  <a:schemeClr val="tx1"/>
                </a:solidFill>
                <a:effectLst/>
                <a:latin typeface="+mj-lt"/>
              </a:rPr>
              <a:t>Multilingual content creation</a:t>
            </a:r>
          </a:p>
          <a:p>
            <a:pPr lvl="1"/>
            <a:r>
              <a:rPr lang="en-GB" sz="1500" b="0" i="0" strike="noStrike" dirty="0">
                <a:solidFill>
                  <a:schemeClr val="tx1"/>
                </a:solidFill>
                <a:effectLst/>
                <a:latin typeface="+mj-lt"/>
              </a:rPr>
              <a:t>Search Engine Advertising (Google Ads) </a:t>
            </a:r>
            <a:endParaRPr lang="en-GB" sz="1500" b="0" i="0" dirty="0">
              <a:solidFill>
                <a:schemeClr val="tx1"/>
              </a:solidFill>
              <a:effectLst/>
              <a:latin typeface="+mj-lt"/>
            </a:endParaRPr>
          </a:p>
          <a:p>
            <a:pPr lvl="1"/>
            <a:r>
              <a:rPr lang="en-GB" sz="1500" b="0" i="0" dirty="0">
                <a:solidFill>
                  <a:schemeClr val="tx1"/>
                </a:solidFill>
                <a:effectLst/>
                <a:latin typeface="+mj-lt"/>
              </a:rPr>
              <a:t>Pay-per-click advertising (PPC)</a:t>
            </a:r>
          </a:p>
          <a:p>
            <a:pPr lvl="1"/>
            <a:r>
              <a:rPr lang="en-GB" sz="1500" b="0" i="0" strike="noStrike" dirty="0">
                <a:solidFill>
                  <a:schemeClr val="tx1"/>
                </a:solidFill>
                <a:effectLst/>
                <a:latin typeface="+mj-lt"/>
              </a:rPr>
              <a:t>Search Engine Optimization (SEO) </a:t>
            </a:r>
          </a:p>
          <a:p>
            <a:pPr lvl="1"/>
            <a:r>
              <a:rPr lang="en-GB" sz="1500" b="0" i="0" dirty="0">
                <a:solidFill>
                  <a:schemeClr val="tx1"/>
                </a:solidFill>
                <a:effectLst/>
                <a:latin typeface="+mj-lt"/>
              </a:rPr>
              <a:t>Remarketing and brand awareness campaigns </a:t>
            </a:r>
          </a:p>
          <a:p>
            <a:endParaRPr lang="en-GB" dirty="0"/>
          </a:p>
        </p:txBody>
      </p:sp>
      <p:pic>
        <p:nvPicPr>
          <p:cNvPr id="6" name="Picture 3">
            <a:extLst>
              <a:ext uri="{FF2B5EF4-FFF2-40B4-BE49-F238E27FC236}">
                <a16:creationId xmlns:a16="http://schemas.microsoft.com/office/drawing/2014/main" id="{10C7A1B5-EEE0-F898-0659-AA353E0EE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542014"/>
            <a:ext cx="1002173" cy="100217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BB805DE-E5BE-C998-0D5D-B1FE1A459A1C}"/>
              </a:ext>
            </a:extLst>
          </p:cNvPr>
          <p:cNvSpPr txBox="1">
            <a:spLocks/>
          </p:cNvSpPr>
          <p:nvPr/>
        </p:nvSpPr>
        <p:spPr>
          <a:xfrm>
            <a:off x="4276288" y="5844317"/>
            <a:ext cx="5181600" cy="4733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9DD2E3"/>
              </a:buClr>
              <a:buFontTx/>
              <a:buBlip>
                <a:blip r:embed="rId3"/>
              </a:buBlip>
              <a:defRPr sz="2800" b="0" kern="1200">
                <a:solidFill>
                  <a:srgbClr val="172D4A"/>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9DD2E3"/>
              </a:buClr>
              <a:buFont typeface="Arial" panose="020B0604020202020204" pitchFamily="34" charset="0"/>
              <a:buChar char="•"/>
              <a:defRPr sz="2400" b="0" kern="1200">
                <a:solidFill>
                  <a:srgbClr val="172D4A"/>
                </a:solidFill>
                <a:latin typeface="Verdana" panose="020B0604030504040204" pitchFamily="34" charset="0"/>
                <a:ea typeface="Verdana" panose="020B0604030504040204" pitchFamily="34" charset="0"/>
                <a:cs typeface="+mn-cs"/>
              </a:defRPr>
            </a:lvl2pPr>
            <a:lvl3pPr marL="1200150" indent="-285750" algn="l" defTabSz="914400" rtl="0" eaLnBrk="1" latinLnBrk="0" hangingPunct="1">
              <a:lnSpc>
                <a:spcPct val="100000"/>
              </a:lnSpc>
              <a:spcBef>
                <a:spcPts val="500"/>
              </a:spcBef>
              <a:buClr>
                <a:srgbClr val="9DD2E3"/>
              </a:buClr>
              <a:buFont typeface="Wingdings" panose="05000000000000000000" pitchFamily="2" charset="2"/>
              <a:buChar char="ü"/>
              <a:defRPr sz="1800" b="0" kern="1200">
                <a:solidFill>
                  <a:srgbClr val="172D4A"/>
                </a:solidFill>
                <a:latin typeface="Verdana" panose="020B0604030504040204" pitchFamily="34" charset="0"/>
                <a:ea typeface="Verdana" panose="020B0604030504040204" pitchFamily="34" charset="0"/>
                <a:cs typeface="+mn-cs"/>
              </a:defRPr>
            </a:lvl3pPr>
            <a:lvl4pPr marL="1543050" indent="-171450" algn="l" defTabSz="914400" rtl="0" eaLnBrk="1" latinLnBrk="0" hangingPunct="1">
              <a:lnSpc>
                <a:spcPct val="100000"/>
              </a:lnSpc>
              <a:spcBef>
                <a:spcPts val="500"/>
              </a:spcBef>
              <a:buClr>
                <a:srgbClr val="9DD2E3"/>
              </a:buClr>
              <a:buFont typeface="Verdana" panose="020B060403050404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9DD2E3"/>
              </a:buClr>
              <a:buFont typeface="Arial" panose="020B0604020202020204" pitchFamily="34" charset="0"/>
              <a:buChar char="•"/>
              <a:defRPr sz="1200" b="0" kern="1200">
                <a:solidFill>
                  <a:srgbClr val="172D4A"/>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i="1" dirty="0">
                <a:solidFill>
                  <a:schemeClr val="accent5"/>
                </a:solidFill>
                <a:latin typeface="+mj-lt"/>
              </a:rPr>
              <a:t>Ruled by data, driven by conversion! </a:t>
            </a:r>
            <a:endParaRPr lang="en-GB" sz="1200" dirty="0">
              <a:solidFill>
                <a:schemeClr val="accent5"/>
              </a:solidFill>
              <a:latin typeface="+mj-lt"/>
            </a:endParaRPr>
          </a:p>
          <a:p>
            <a:endParaRPr lang="en-GB" sz="1500" dirty="0">
              <a:solidFill>
                <a:srgbClr val="002B4C"/>
              </a:solidFill>
              <a:latin typeface="+mj-lt"/>
            </a:endParaRPr>
          </a:p>
        </p:txBody>
      </p:sp>
    </p:spTree>
    <p:extLst>
      <p:ext uri="{BB962C8B-B14F-4D97-AF65-F5344CB8AC3E}">
        <p14:creationId xmlns:p14="http://schemas.microsoft.com/office/powerpoint/2010/main" val="405214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DAC2F-C496-4E9E-8499-1EB2E3605236}"/>
              </a:ext>
            </a:extLst>
          </p:cNvPr>
          <p:cNvSpPr>
            <a:spLocks noGrp="1"/>
          </p:cNvSpPr>
          <p:nvPr>
            <p:ph type="title"/>
          </p:nvPr>
        </p:nvSpPr>
        <p:spPr>
          <a:xfrm>
            <a:off x="839788" y="365125"/>
            <a:ext cx="10075862" cy="1325563"/>
          </a:xfrm>
        </p:spPr>
        <p:txBody>
          <a:bodyPr/>
          <a:lstStyle/>
          <a:p>
            <a:r>
              <a:rPr lang="en-GB"/>
              <a:t>Why work with us?</a:t>
            </a:r>
          </a:p>
        </p:txBody>
      </p:sp>
      <p:sp>
        <p:nvSpPr>
          <p:cNvPr id="6" name="Content Placeholder 5">
            <a:extLst>
              <a:ext uri="{FF2B5EF4-FFF2-40B4-BE49-F238E27FC236}">
                <a16:creationId xmlns:a16="http://schemas.microsoft.com/office/drawing/2014/main" id="{8E66218B-780B-4759-9A67-033F282EBDDD}"/>
              </a:ext>
            </a:extLst>
          </p:cNvPr>
          <p:cNvSpPr>
            <a:spLocks noGrp="1"/>
          </p:cNvSpPr>
          <p:nvPr>
            <p:ph sz="half" idx="2"/>
          </p:nvPr>
        </p:nvSpPr>
        <p:spPr>
          <a:xfrm>
            <a:off x="836612" y="1690687"/>
            <a:ext cx="5059363" cy="4271963"/>
          </a:xfrm>
        </p:spPr>
        <p:txBody>
          <a:bodyPr>
            <a:normAutofit fontScale="32500" lnSpcReduction="20000"/>
          </a:bodyPr>
          <a:lstStyle/>
          <a:p>
            <a:pPr marL="0" indent="0">
              <a:buNone/>
            </a:pPr>
            <a:r>
              <a:rPr lang="nl-NL" sz="4600" b="1" dirty="0">
                <a:solidFill>
                  <a:schemeClr val="tx1"/>
                </a:solidFill>
              </a:rPr>
              <a:t>ONE STOP SHOP</a:t>
            </a:r>
            <a:r>
              <a:rPr lang="en-US" sz="4600" b="1" dirty="0">
                <a:solidFill>
                  <a:schemeClr val="tx1"/>
                </a:solidFill>
              </a:rPr>
              <a:t>​</a:t>
            </a:r>
            <a:br>
              <a:rPr lang="en-US" sz="4600" dirty="0"/>
            </a:br>
            <a:r>
              <a:rPr lang="en-US" sz="4600" dirty="0"/>
              <a:t>Full range of business development services ​</a:t>
            </a:r>
            <a:br>
              <a:rPr lang="en-US" sz="4600" dirty="0"/>
            </a:br>
            <a:r>
              <a:rPr lang="en-US" sz="4600" dirty="0"/>
              <a:t>to grow your business European-wide​</a:t>
            </a:r>
            <a:br>
              <a:rPr lang="en-US" sz="4600" dirty="0"/>
            </a:br>
            <a:r>
              <a:rPr lang="en-US" sz="4600" dirty="0"/>
              <a:t>​</a:t>
            </a:r>
          </a:p>
          <a:p>
            <a:pPr marL="0" indent="0">
              <a:buNone/>
            </a:pPr>
            <a:r>
              <a:rPr lang="nl-NL" sz="4600" b="1" dirty="0"/>
              <a:t>YOU STAY IN CONTROL</a:t>
            </a:r>
            <a:r>
              <a:rPr lang="en-US" sz="4600" b="1" dirty="0"/>
              <a:t>​</a:t>
            </a:r>
            <a:br>
              <a:rPr lang="en-US" sz="4600" dirty="0"/>
            </a:br>
            <a:r>
              <a:rPr lang="en-US" sz="4600" dirty="0"/>
              <a:t>We are in it together, but you make ​the final decisions </a:t>
            </a:r>
            <a:r>
              <a:rPr lang="nl-NL" sz="4600" dirty="0"/>
              <a:t>​</a:t>
            </a:r>
            <a:br>
              <a:rPr lang="nl-NL" sz="4600" dirty="0"/>
            </a:br>
            <a:r>
              <a:rPr lang="nl-NL" sz="4600" dirty="0"/>
              <a:t>​</a:t>
            </a:r>
          </a:p>
          <a:p>
            <a:pPr marL="0" indent="0">
              <a:buNone/>
            </a:pPr>
            <a:r>
              <a:rPr lang="nl-NL" sz="4600" b="1" dirty="0"/>
              <a:t>SAVE TIME AND MONEY</a:t>
            </a:r>
            <a:r>
              <a:rPr lang="en-US" sz="4600" b="1" dirty="0"/>
              <a:t>​</a:t>
            </a:r>
            <a:br>
              <a:rPr lang="en-US" sz="4600" dirty="0"/>
            </a:br>
            <a:r>
              <a:rPr lang="en-US" sz="4600" dirty="0"/>
              <a:t>Effective and flexible solutions at ​every stage of your business growth​</a:t>
            </a:r>
            <a:br>
              <a:rPr lang="en-US" sz="4600" dirty="0"/>
            </a:br>
            <a:r>
              <a:rPr lang="en-US" sz="4600" dirty="0"/>
              <a:t>​</a:t>
            </a:r>
          </a:p>
          <a:p>
            <a:pPr marL="0" indent="0">
              <a:buNone/>
            </a:pPr>
            <a:r>
              <a:rPr lang="nl-NL" sz="4600" b="1" dirty="0"/>
              <a:t>DEDICATED</a:t>
            </a:r>
            <a:r>
              <a:rPr lang="en-US" sz="4600" b="1" dirty="0"/>
              <a:t>​</a:t>
            </a:r>
            <a:br>
              <a:rPr lang="en-US" sz="4600" dirty="0"/>
            </a:br>
            <a:r>
              <a:rPr lang="en-US" sz="4600" dirty="0"/>
              <a:t>A committed team with an unbiased and ​determined focus on creating success</a:t>
            </a:r>
            <a:br>
              <a:rPr lang="en-US" sz="4600" dirty="0"/>
            </a:br>
            <a:endParaRPr lang="en-US" sz="4600" dirty="0"/>
          </a:p>
          <a:p>
            <a:pPr marL="0" indent="0">
              <a:buNone/>
            </a:pPr>
            <a:r>
              <a:rPr lang="nl-NL" sz="4600" b="1" dirty="0"/>
              <a:t>SUCCESSFUL</a:t>
            </a:r>
            <a:r>
              <a:rPr lang="en-US" sz="4600" dirty="0"/>
              <a:t>​</a:t>
            </a:r>
            <a:br>
              <a:rPr lang="en-US" sz="4600" dirty="0"/>
            </a:br>
            <a:r>
              <a:rPr lang="en-US" sz="4600" dirty="0"/>
              <a:t>Our track record of more than 25 years means ​we know how to make you successful</a:t>
            </a:r>
          </a:p>
          <a:p>
            <a:endParaRPr lang="en-US" dirty="0"/>
          </a:p>
          <a:p>
            <a:endParaRPr lang="en-GB" dirty="0"/>
          </a:p>
        </p:txBody>
      </p:sp>
      <p:sp>
        <p:nvSpPr>
          <p:cNvPr id="8" name="Content Placeholder 7">
            <a:extLst>
              <a:ext uri="{FF2B5EF4-FFF2-40B4-BE49-F238E27FC236}">
                <a16:creationId xmlns:a16="http://schemas.microsoft.com/office/drawing/2014/main" id="{61EFAACD-1458-4CFB-ACF4-260B9E55FE26}"/>
              </a:ext>
            </a:extLst>
          </p:cNvPr>
          <p:cNvSpPr>
            <a:spLocks noGrp="1"/>
          </p:cNvSpPr>
          <p:nvPr>
            <p:ph sz="quarter" idx="4"/>
          </p:nvPr>
        </p:nvSpPr>
        <p:spPr>
          <a:xfrm>
            <a:off x="6169023" y="1690687"/>
            <a:ext cx="5461001" cy="4271963"/>
          </a:xfrm>
        </p:spPr>
        <p:txBody>
          <a:bodyPr>
            <a:normAutofit fontScale="47500" lnSpcReduction="20000"/>
          </a:bodyPr>
          <a:lstStyle/>
          <a:p>
            <a:pPr marL="0" indent="0">
              <a:buNone/>
            </a:pPr>
            <a:r>
              <a:rPr lang="en-US" sz="3200" b="1" dirty="0"/>
              <a:t>MARKET KNOWLEDGE</a:t>
            </a:r>
            <a:r>
              <a:rPr lang="nl-NL" sz="3200" b="1" dirty="0"/>
              <a:t>​</a:t>
            </a:r>
            <a:br>
              <a:rPr lang="nl-NL" sz="3200" dirty="0"/>
            </a:br>
            <a:r>
              <a:rPr lang="en-US" sz="3200" dirty="0"/>
              <a:t>We know the markets, channels, and </a:t>
            </a:r>
            <a:r>
              <a:rPr lang="nl-NL" sz="3200" dirty="0"/>
              <a:t>​</a:t>
            </a:r>
            <a:r>
              <a:rPr lang="en-US" sz="3200" dirty="0"/>
              <a:t>industry regulations in your niche</a:t>
            </a:r>
            <a:r>
              <a:rPr lang="nl-NL" sz="3200" dirty="0"/>
              <a:t>​</a:t>
            </a:r>
            <a:br>
              <a:rPr lang="nl-NL" sz="3200" dirty="0"/>
            </a:br>
            <a:r>
              <a:rPr lang="nl-NL" sz="3200" dirty="0"/>
              <a:t>​</a:t>
            </a:r>
          </a:p>
          <a:p>
            <a:pPr marL="0" indent="0">
              <a:buNone/>
            </a:pPr>
            <a:r>
              <a:rPr lang="nl-NL" sz="3200" b="1" dirty="0"/>
              <a:t>BOOTS ON THE GROUND</a:t>
            </a:r>
            <a:r>
              <a:rPr lang="en-US" sz="3200" b="1" dirty="0"/>
              <a:t>​</a:t>
            </a:r>
            <a:br>
              <a:rPr lang="en-US" sz="3200" dirty="0"/>
            </a:br>
            <a:r>
              <a:rPr lang="en-US" sz="3200" dirty="0"/>
              <a:t>Have your own office and European team ​who understands the local culture</a:t>
            </a:r>
            <a:br>
              <a:rPr lang="en-US" sz="3200" dirty="0"/>
            </a:br>
            <a:r>
              <a:rPr lang="en-US" sz="3200" dirty="0"/>
              <a:t>​</a:t>
            </a:r>
          </a:p>
          <a:p>
            <a:pPr marL="0" indent="0">
              <a:buNone/>
            </a:pPr>
            <a:r>
              <a:rPr lang="nl-NL" sz="3200" b="1" dirty="0"/>
              <a:t>TRANSPARENCY</a:t>
            </a:r>
            <a:r>
              <a:rPr lang="en-US" sz="3200" b="1" dirty="0"/>
              <a:t>​</a:t>
            </a:r>
            <a:br>
              <a:rPr lang="en-US" sz="3200" dirty="0"/>
            </a:br>
            <a:r>
              <a:rPr lang="en-US" sz="3200" dirty="0"/>
              <a:t>Stay up-to-date through direct and frequent ​communication with your EU team​</a:t>
            </a:r>
            <a:br>
              <a:rPr lang="en-US" sz="3200" dirty="0"/>
            </a:br>
            <a:endParaRPr lang="en-US" sz="3200" dirty="0"/>
          </a:p>
          <a:p>
            <a:pPr marL="0" indent="0">
              <a:buNone/>
            </a:pPr>
            <a:r>
              <a:rPr lang="nl-NL" sz="3200" b="1" dirty="0"/>
              <a:t>TIME ZONE</a:t>
            </a:r>
            <a:r>
              <a:rPr lang="en-US" sz="3200" b="1" dirty="0"/>
              <a:t>​</a:t>
            </a:r>
            <a:br>
              <a:rPr lang="en-US" sz="3200" dirty="0"/>
            </a:br>
            <a:r>
              <a:rPr lang="en-US" sz="3200" dirty="0"/>
              <a:t>Your European team will be in the same time zone and able to address everything in a timely manner</a:t>
            </a:r>
            <a:br>
              <a:rPr lang="en-US" sz="3200" dirty="0"/>
            </a:br>
            <a:endParaRPr lang="en-US" sz="3200" dirty="0"/>
          </a:p>
          <a:p>
            <a:pPr marL="0" indent="0">
              <a:buNone/>
            </a:pPr>
            <a:r>
              <a:rPr lang="en-US" sz="3200" b="1" dirty="0"/>
              <a:t>WE SPEAK THE LANGUAGE</a:t>
            </a:r>
            <a:br>
              <a:rPr lang="en-US" sz="3200" dirty="0"/>
            </a:br>
            <a:r>
              <a:rPr lang="en-US" sz="3200" dirty="0"/>
              <a:t>Our multi-lingual team can support all of your actions in any language needed</a:t>
            </a:r>
          </a:p>
          <a:p>
            <a:endParaRPr lang="en-GB" dirty="0"/>
          </a:p>
        </p:txBody>
      </p:sp>
    </p:spTree>
    <p:extLst>
      <p:ext uri="{BB962C8B-B14F-4D97-AF65-F5344CB8AC3E}">
        <p14:creationId xmlns:p14="http://schemas.microsoft.com/office/powerpoint/2010/main" val="19623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A2C3AB0-46A3-4BAD-B2F6-DBA1F4C419C0}"/>
              </a:ext>
            </a:extLst>
          </p:cNvPr>
          <p:cNvPicPr>
            <a:picLocks noChangeAspect="1"/>
          </p:cNvPicPr>
          <p:nvPr/>
        </p:nvPicPr>
        <p:blipFill rotWithShape="1">
          <a:blip r:embed="rId3">
            <a:extLst>
              <a:ext uri="{28A0092B-C50C-407E-A947-70E740481C1C}">
                <a14:useLocalDpi xmlns:a14="http://schemas.microsoft.com/office/drawing/2010/main" val="0"/>
              </a:ext>
            </a:extLst>
          </a:blip>
          <a:srcRect r="210" b="4589"/>
          <a:stretch/>
        </p:blipFill>
        <p:spPr>
          <a:xfrm>
            <a:off x="12648" y="5721370"/>
            <a:ext cx="12192001" cy="919708"/>
          </a:xfrm>
          <a:prstGeom prst="rect">
            <a:avLst/>
          </a:prstGeom>
        </p:spPr>
      </p:pic>
      <p:sp>
        <p:nvSpPr>
          <p:cNvPr id="47" name="Content Placeholder 2">
            <a:extLst>
              <a:ext uri="{FF2B5EF4-FFF2-40B4-BE49-F238E27FC236}">
                <a16:creationId xmlns:a16="http://schemas.microsoft.com/office/drawing/2014/main" id="{D7E369CC-1A02-4268-BECD-2F1D1FA99300}"/>
              </a:ext>
            </a:extLst>
          </p:cNvPr>
          <p:cNvSpPr txBox="1">
            <a:spLocks/>
          </p:cNvSpPr>
          <p:nvPr/>
        </p:nvSpPr>
        <p:spPr bwMode="auto">
          <a:xfrm>
            <a:off x="2068885" y="5750063"/>
            <a:ext cx="2343835" cy="10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20000"/>
              </a:spcBef>
              <a:buClr>
                <a:srgbClr val="67C4D8"/>
              </a:buClr>
              <a:buFont typeface="Arial" panose="020B0604020202020204" pitchFamily="34" charset="0"/>
              <a:buNone/>
            </a:pPr>
            <a:r>
              <a:rPr lang="en-US" altLang="en-US" sz="800" b="1" err="1">
                <a:solidFill>
                  <a:srgbClr val="172D4A"/>
                </a:solidFill>
                <a:latin typeface="Verdana" panose="020B0604030504040204" pitchFamily="34" charset="0"/>
              </a:rPr>
              <a:t>EuroDev</a:t>
            </a:r>
            <a:r>
              <a:rPr lang="en-US" altLang="en-US" sz="800" b="1">
                <a:solidFill>
                  <a:srgbClr val="172D4A"/>
                </a:solidFill>
                <a:latin typeface="Verdana" panose="020B0604030504040204" pitchFamily="34" charset="0"/>
              </a:rPr>
              <a:t> BV</a:t>
            </a:r>
          </a:p>
          <a:p>
            <a:pPr eaLnBrk="1" hangingPunct="1">
              <a:lnSpc>
                <a:spcPct val="150000"/>
              </a:lnSpc>
              <a:spcBef>
                <a:spcPct val="20000"/>
              </a:spcBef>
              <a:buClr>
                <a:srgbClr val="67C4D8"/>
              </a:buClr>
              <a:buFont typeface="Arial" panose="020B0604020202020204" pitchFamily="34" charset="0"/>
              <a:buNone/>
            </a:pPr>
            <a:r>
              <a:rPr lang="en-US" altLang="en-US" sz="800" err="1">
                <a:solidFill>
                  <a:srgbClr val="172D4A"/>
                </a:solidFill>
                <a:latin typeface="Verdana" panose="020B0604030504040204" pitchFamily="34" charset="0"/>
              </a:rPr>
              <a:t>Windmolen</a:t>
            </a:r>
            <a:r>
              <a:rPr lang="en-US" altLang="en-US" sz="800">
                <a:solidFill>
                  <a:srgbClr val="172D4A"/>
                </a:solidFill>
                <a:latin typeface="Verdana" panose="020B0604030504040204" pitchFamily="34" charset="0"/>
              </a:rPr>
              <a:t> 22, 7609 NN Almelo</a:t>
            </a:r>
          </a:p>
          <a:p>
            <a:pPr eaLnBrk="1" hangingPunct="1">
              <a:lnSpc>
                <a:spcPct val="150000"/>
              </a:lnSpc>
              <a:spcBef>
                <a:spcPct val="20000"/>
              </a:spcBef>
              <a:buClr>
                <a:srgbClr val="67C4D8"/>
              </a:buClr>
              <a:buFont typeface="Arial" panose="020B0604020202020204" pitchFamily="34" charset="0"/>
              <a:buNone/>
            </a:pPr>
            <a:r>
              <a:rPr lang="en-US" altLang="en-US" sz="800">
                <a:solidFill>
                  <a:srgbClr val="172D4A"/>
                </a:solidFill>
                <a:latin typeface="Verdana" panose="020B0604030504040204" pitchFamily="34" charset="0"/>
              </a:rPr>
              <a:t>The Netherlands</a:t>
            </a: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p:txBody>
      </p:sp>
      <p:sp>
        <p:nvSpPr>
          <p:cNvPr id="46" name="Content Placeholder 2">
            <a:extLst>
              <a:ext uri="{FF2B5EF4-FFF2-40B4-BE49-F238E27FC236}">
                <a16:creationId xmlns:a16="http://schemas.microsoft.com/office/drawing/2014/main" id="{80B0FE4D-12F6-4E5C-AF42-39B5C661B6B1}"/>
              </a:ext>
            </a:extLst>
          </p:cNvPr>
          <p:cNvSpPr txBox="1">
            <a:spLocks/>
          </p:cNvSpPr>
          <p:nvPr/>
        </p:nvSpPr>
        <p:spPr bwMode="auto">
          <a:xfrm>
            <a:off x="7891051" y="5917972"/>
            <a:ext cx="3099765" cy="76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20000"/>
              </a:spcBef>
              <a:buClr>
                <a:srgbClr val="67C4D8"/>
              </a:buClr>
              <a:buFont typeface="Arial" panose="020B0604020202020204" pitchFamily="34" charset="0"/>
              <a:buNone/>
            </a:pPr>
            <a:r>
              <a:rPr lang="en-US" altLang="en-US" sz="800">
                <a:solidFill>
                  <a:srgbClr val="67C4D8"/>
                </a:solidFill>
                <a:latin typeface="Verdana" panose="020B0604030504040204" pitchFamily="34" charset="0"/>
                <a:hlinkClick r:id="rId4">
                  <a:extLst>
                    <a:ext uri="{A12FA001-AC4F-418D-AE19-62706E023703}">
                      <ahyp:hlinkClr xmlns:ahyp="http://schemas.microsoft.com/office/drawing/2018/hyperlinkcolor" val="tx"/>
                    </a:ext>
                  </a:extLst>
                </a:hlinkClick>
              </a:rPr>
              <a:t>www.eurodev.com</a:t>
            </a:r>
            <a:endParaRPr lang="en-US" altLang="en-US" sz="800">
              <a:solidFill>
                <a:srgbClr val="67C4D8"/>
              </a:solidFill>
              <a:latin typeface="Verdana" panose="020B0604030504040204" pitchFamily="34" charset="0"/>
            </a:endParaRPr>
          </a:p>
          <a:p>
            <a:pPr eaLnBrk="1" hangingPunct="1">
              <a:lnSpc>
                <a:spcPct val="150000"/>
              </a:lnSpc>
              <a:spcBef>
                <a:spcPct val="20000"/>
              </a:spcBef>
              <a:buClr>
                <a:srgbClr val="67C4D8"/>
              </a:buClr>
              <a:buFont typeface="Arial" panose="020B0604020202020204" pitchFamily="34" charset="0"/>
              <a:buNone/>
            </a:pPr>
            <a:r>
              <a:rPr lang="en-US" altLang="en-US" sz="800">
                <a:solidFill>
                  <a:srgbClr val="67C4D8"/>
                </a:solidFill>
                <a:latin typeface="Verdana" panose="020B0604030504040204" pitchFamily="34" charset="0"/>
                <a:hlinkClick r:id="rId5">
                  <a:extLst>
                    <a:ext uri="{A12FA001-AC4F-418D-AE19-62706E023703}">
                      <ahyp:hlinkClr xmlns:ahyp="http://schemas.microsoft.com/office/drawing/2018/hyperlinkcolor" val="tx"/>
                    </a:ext>
                  </a:extLst>
                </a:hlinkClick>
              </a:rPr>
              <a:t>instagram/eurodevers</a:t>
            </a:r>
            <a:endParaRPr lang="en-US" altLang="en-US" sz="800">
              <a:solidFill>
                <a:srgbClr val="67C4D8"/>
              </a:solidFill>
              <a:latin typeface="Verdana" panose="020B0604030504040204" pitchFamily="34" charset="0"/>
            </a:endParaRPr>
          </a:p>
          <a:p>
            <a:pPr eaLnBrk="1" hangingPunct="1">
              <a:lnSpc>
                <a:spcPct val="150000"/>
              </a:lnSpc>
              <a:spcBef>
                <a:spcPct val="20000"/>
              </a:spcBef>
              <a:buClr>
                <a:srgbClr val="67C4D8"/>
              </a:buClr>
              <a:buFont typeface="Arial" panose="020B0604020202020204" pitchFamily="34" charset="0"/>
              <a:buNone/>
            </a:pPr>
            <a:r>
              <a:rPr lang="en-US" altLang="en-US" sz="800">
                <a:solidFill>
                  <a:srgbClr val="67C4D8"/>
                </a:solidFill>
                <a:latin typeface="Verdana" panose="020B0604030504040204" pitchFamily="34" charset="0"/>
                <a:hlinkClick r:id="rId6">
                  <a:extLst>
                    <a:ext uri="{A12FA001-AC4F-418D-AE19-62706E023703}">
                      <ahyp:hlinkClr xmlns:ahyp="http://schemas.microsoft.com/office/drawing/2018/hyperlinkcolor" val="tx"/>
                    </a:ext>
                  </a:extLst>
                </a:hlinkClick>
              </a:rPr>
              <a:t>linkedin.com/company/eurodev</a:t>
            </a:r>
            <a:endParaRPr lang="en-US" altLang="en-US" sz="800">
              <a:solidFill>
                <a:srgbClr val="67C4D8"/>
              </a:solidFill>
              <a:latin typeface="Verdana" panose="020B0604030504040204" pitchFamily="34" charset="0"/>
            </a:endParaRPr>
          </a:p>
        </p:txBody>
      </p:sp>
      <p:grpSp>
        <p:nvGrpSpPr>
          <p:cNvPr id="6" name="Group 5">
            <a:extLst>
              <a:ext uri="{FF2B5EF4-FFF2-40B4-BE49-F238E27FC236}">
                <a16:creationId xmlns:a16="http://schemas.microsoft.com/office/drawing/2014/main" id="{B1FDE2ED-EAF5-4FF6-9FF2-F32B18DBB89F}"/>
              </a:ext>
            </a:extLst>
          </p:cNvPr>
          <p:cNvGrpSpPr/>
          <p:nvPr/>
        </p:nvGrpSpPr>
        <p:grpSpPr>
          <a:xfrm>
            <a:off x="2860610" y="1470287"/>
            <a:ext cx="2158826" cy="1738662"/>
            <a:chOff x="4607719" y="1822308"/>
            <a:chExt cx="2158826" cy="1738662"/>
          </a:xfrm>
        </p:grpSpPr>
        <p:sp>
          <p:nvSpPr>
            <p:cNvPr id="43" name="Content Placeholder 2">
              <a:extLst>
                <a:ext uri="{FF2B5EF4-FFF2-40B4-BE49-F238E27FC236}">
                  <a16:creationId xmlns:a16="http://schemas.microsoft.com/office/drawing/2014/main" id="{B72C6C8A-77C7-4559-B1AE-0A8D2B0A97AB}"/>
                </a:ext>
              </a:extLst>
            </p:cNvPr>
            <p:cNvSpPr txBox="1">
              <a:spLocks/>
            </p:cNvSpPr>
            <p:nvPr/>
          </p:nvSpPr>
          <p:spPr bwMode="auto">
            <a:xfrm>
              <a:off x="4607719" y="2700572"/>
              <a:ext cx="2158826" cy="860398"/>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chemeClr val="tx2">
                      <a:lumMod val="75000"/>
                    </a:schemeClr>
                  </a:solidFill>
                </a:rPr>
                <a:t>Edward Nijland</a:t>
              </a:r>
            </a:p>
            <a:p>
              <a:pPr eaLnBrk="1" fontAlgn="auto" hangingPunct="1">
                <a:spcAft>
                  <a:spcPts val="0"/>
                </a:spcAft>
                <a:buNone/>
                <a:defRPr/>
              </a:pPr>
              <a:r>
                <a:rPr lang="en-US" sz="1100">
                  <a:solidFill>
                    <a:schemeClr val="tx2">
                      <a:lumMod val="75000"/>
                    </a:schemeClr>
                  </a:solidFill>
                </a:rPr>
                <a:t>COO</a:t>
              </a:r>
            </a:p>
            <a:p>
              <a:pPr eaLnBrk="1" fontAlgn="auto" hangingPunct="1">
                <a:spcAft>
                  <a:spcPts val="0"/>
                </a:spcAft>
                <a:buNone/>
                <a:defRPr/>
              </a:pPr>
              <a:r>
                <a:rPr lang="en-US" sz="1100">
                  <a:solidFill>
                    <a:schemeClr val="tx2">
                      <a:lumMod val="75000"/>
                    </a:schemeClr>
                  </a:solidFill>
                </a:rPr>
                <a:t>e.nijland@eurodev.com</a:t>
              </a:r>
            </a:p>
          </p:txBody>
        </p:sp>
        <p:pic>
          <p:nvPicPr>
            <p:cNvPr id="7" name="Picture 6">
              <a:extLst>
                <a:ext uri="{FF2B5EF4-FFF2-40B4-BE49-F238E27FC236}">
                  <a16:creationId xmlns:a16="http://schemas.microsoft.com/office/drawing/2014/main" id="{33654E5A-E7E8-4C61-A30E-7FC554575648}"/>
                </a:ext>
              </a:extLst>
            </p:cNvPr>
            <p:cNvPicPr>
              <a:picLocks noChangeAspect="1"/>
            </p:cNvPicPr>
            <p:nvPr/>
          </p:nvPicPr>
          <p:blipFill rotWithShape="1">
            <a:blip r:embed="rId7"/>
            <a:srcRect t="251" b="251"/>
            <a:stretch/>
          </p:blipFill>
          <p:spPr>
            <a:xfrm>
              <a:off x="4909028" y="1822308"/>
              <a:ext cx="860400" cy="860400"/>
            </a:xfrm>
            <a:prstGeom prst="roundRect">
              <a:avLst/>
            </a:prstGeom>
          </p:spPr>
        </p:pic>
      </p:grpSp>
      <p:grpSp>
        <p:nvGrpSpPr>
          <p:cNvPr id="3" name="Group 2">
            <a:extLst>
              <a:ext uri="{FF2B5EF4-FFF2-40B4-BE49-F238E27FC236}">
                <a16:creationId xmlns:a16="http://schemas.microsoft.com/office/drawing/2014/main" id="{1D2D8550-0285-46CD-99C7-D20CA117D373}"/>
              </a:ext>
            </a:extLst>
          </p:cNvPr>
          <p:cNvGrpSpPr/>
          <p:nvPr/>
        </p:nvGrpSpPr>
        <p:grpSpPr>
          <a:xfrm>
            <a:off x="748339" y="1445119"/>
            <a:ext cx="2301255" cy="1786512"/>
            <a:chOff x="849480" y="1874480"/>
            <a:chExt cx="2301255" cy="1786512"/>
          </a:xfrm>
        </p:grpSpPr>
        <p:sp>
          <p:nvSpPr>
            <p:cNvPr id="39" name="Content Placeholder 2">
              <a:extLst>
                <a:ext uri="{FF2B5EF4-FFF2-40B4-BE49-F238E27FC236}">
                  <a16:creationId xmlns:a16="http://schemas.microsoft.com/office/drawing/2014/main" id="{04E86935-BDE5-4CB6-B021-D4C4F468623C}"/>
                </a:ext>
              </a:extLst>
            </p:cNvPr>
            <p:cNvSpPr txBox="1">
              <a:spLocks/>
            </p:cNvSpPr>
            <p:nvPr/>
          </p:nvSpPr>
          <p:spPr bwMode="auto">
            <a:xfrm>
              <a:off x="849480" y="2741284"/>
              <a:ext cx="2301255" cy="919708"/>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chemeClr val="tx2">
                      <a:lumMod val="75000"/>
                    </a:schemeClr>
                  </a:solidFill>
                </a:rPr>
                <a:t>Mark de Vries</a:t>
              </a:r>
            </a:p>
            <a:p>
              <a:pPr eaLnBrk="1" fontAlgn="auto" hangingPunct="1">
                <a:spcAft>
                  <a:spcPts val="0"/>
                </a:spcAft>
                <a:buNone/>
                <a:defRPr/>
              </a:pPr>
              <a:r>
                <a:rPr lang="en-US" sz="1100">
                  <a:solidFill>
                    <a:schemeClr val="tx2">
                      <a:lumMod val="75000"/>
                    </a:schemeClr>
                  </a:solidFill>
                </a:rPr>
                <a:t>CEO</a:t>
              </a:r>
            </a:p>
            <a:p>
              <a:pPr eaLnBrk="1" fontAlgn="auto" hangingPunct="1">
                <a:spcAft>
                  <a:spcPts val="0"/>
                </a:spcAft>
                <a:buNone/>
                <a:defRPr/>
              </a:pPr>
              <a:r>
                <a:rPr lang="en-US" sz="1100">
                  <a:solidFill>
                    <a:schemeClr val="tx2">
                      <a:lumMod val="75000"/>
                    </a:schemeClr>
                  </a:solidFill>
                </a:rPr>
                <a:t>m.devries@eurodev.com</a:t>
              </a:r>
            </a:p>
          </p:txBody>
        </p:sp>
        <p:pic>
          <p:nvPicPr>
            <p:cNvPr id="12" name="Picture 11">
              <a:extLst>
                <a:ext uri="{FF2B5EF4-FFF2-40B4-BE49-F238E27FC236}">
                  <a16:creationId xmlns:a16="http://schemas.microsoft.com/office/drawing/2014/main" id="{AE42670D-E30D-42DA-B5E5-71BDD657CD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0483" y="1874480"/>
              <a:ext cx="860400" cy="860400"/>
            </a:xfrm>
            <a:prstGeom prst="roundRect">
              <a:avLst/>
            </a:prstGeom>
          </p:spPr>
        </p:pic>
      </p:grpSp>
      <p:grpSp>
        <p:nvGrpSpPr>
          <p:cNvPr id="9" name="Group 8">
            <a:extLst>
              <a:ext uri="{FF2B5EF4-FFF2-40B4-BE49-F238E27FC236}">
                <a16:creationId xmlns:a16="http://schemas.microsoft.com/office/drawing/2014/main" id="{97762C20-8F57-4AA9-BC9B-1EE14B216CA4}"/>
              </a:ext>
            </a:extLst>
          </p:cNvPr>
          <p:cNvGrpSpPr/>
          <p:nvPr/>
        </p:nvGrpSpPr>
        <p:grpSpPr>
          <a:xfrm>
            <a:off x="7489949" y="1525130"/>
            <a:ext cx="2397918" cy="1720797"/>
            <a:chOff x="7864874" y="1863252"/>
            <a:chExt cx="2397918" cy="1720797"/>
          </a:xfrm>
        </p:grpSpPr>
        <p:sp>
          <p:nvSpPr>
            <p:cNvPr id="32" name="Content Placeholder 2">
              <a:extLst>
                <a:ext uri="{FF2B5EF4-FFF2-40B4-BE49-F238E27FC236}">
                  <a16:creationId xmlns:a16="http://schemas.microsoft.com/office/drawing/2014/main" id="{FDC56561-B697-421F-BF8B-360422FA167D}"/>
                </a:ext>
              </a:extLst>
            </p:cNvPr>
            <p:cNvSpPr txBox="1">
              <a:spLocks/>
            </p:cNvSpPr>
            <p:nvPr/>
          </p:nvSpPr>
          <p:spPr bwMode="auto">
            <a:xfrm>
              <a:off x="7864874" y="2723652"/>
              <a:ext cx="2397918" cy="860397"/>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chemeClr val="tx2">
                      <a:lumMod val="75000"/>
                    </a:schemeClr>
                  </a:solidFill>
                </a:rPr>
                <a:t>Monique Ramondt-Sanders</a:t>
              </a:r>
            </a:p>
            <a:p>
              <a:pPr eaLnBrk="1" fontAlgn="auto" hangingPunct="1">
                <a:spcAft>
                  <a:spcPts val="0"/>
                </a:spcAft>
                <a:buNone/>
                <a:defRPr/>
              </a:pPr>
              <a:r>
                <a:rPr lang="en-US" sz="1100">
                  <a:solidFill>
                    <a:schemeClr val="tx2">
                      <a:lumMod val="75000"/>
                    </a:schemeClr>
                  </a:solidFill>
                </a:rPr>
                <a:t>Executive VP HR Outsourcing</a:t>
              </a:r>
            </a:p>
            <a:p>
              <a:pPr eaLnBrk="1" fontAlgn="auto" hangingPunct="1">
                <a:spcAft>
                  <a:spcPts val="0"/>
                </a:spcAft>
                <a:buNone/>
                <a:defRPr/>
              </a:pPr>
              <a:r>
                <a:rPr lang="en-US" sz="1100">
                  <a:solidFill>
                    <a:schemeClr val="tx2">
                      <a:lumMod val="75000"/>
                    </a:schemeClr>
                  </a:solidFill>
                </a:rPr>
                <a:t>m.ramondt@eurodev.com</a:t>
              </a:r>
            </a:p>
          </p:txBody>
        </p:sp>
        <p:pic>
          <p:nvPicPr>
            <p:cNvPr id="14" name="Picture 13">
              <a:extLst>
                <a:ext uri="{FF2B5EF4-FFF2-40B4-BE49-F238E27FC236}">
                  <a16:creationId xmlns:a16="http://schemas.microsoft.com/office/drawing/2014/main" id="{C583619A-2E42-4BFB-8FAF-3C31C17A35F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23297" y="1863252"/>
              <a:ext cx="860400" cy="860400"/>
            </a:xfrm>
            <a:prstGeom prst="roundRect">
              <a:avLst/>
            </a:prstGeom>
          </p:spPr>
        </p:pic>
      </p:grpSp>
      <p:grpSp>
        <p:nvGrpSpPr>
          <p:cNvPr id="5" name="Group 4">
            <a:extLst>
              <a:ext uri="{FF2B5EF4-FFF2-40B4-BE49-F238E27FC236}">
                <a16:creationId xmlns:a16="http://schemas.microsoft.com/office/drawing/2014/main" id="{EC4836F5-5C2C-48C3-BFED-901936B60965}"/>
              </a:ext>
            </a:extLst>
          </p:cNvPr>
          <p:cNvGrpSpPr/>
          <p:nvPr/>
        </p:nvGrpSpPr>
        <p:grpSpPr>
          <a:xfrm>
            <a:off x="9887867" y="1493575"/>
            <a:ext cx="2397918" cy="1756354"/>
            <a:chOff x="880750" y="3001718"/>
            <a:chExt cx="2397918" cy="1756354"/>
          </a:xfrm>
        </p:grpSpPr>
        <p:sp>
          <p:nvSpPr>
            <p:cNvPr id="37" name="Content Placeholder 2">
              <a:extLst>
                <a:ext uri="{FF2B5EF4-FFF2-40B4-BE49-F238E27FC236}">
                  <a16:creationId xmlns:a16="http://schemas.microsoft.com/office/drawing/2014/main" id="{20426DAC-6921-455B-95A4-50B373CD2A9D}"/>
                </a:ext>
              </a:extLst>
            </p:cNvPr>
            <p:cNvSpPr txBox="1">
              <a:spLocks/>
            </p:cNvSpPr>
            <p:nvPr/>
          </p:nvSpPr>
          <p:spPr bwMode="auto">
            <a:xfrm>
              <a:off x="880750" y="3897672"/>
              <a:ext cx="2397918"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dirty="0"/>
                <a:t>Tim Vaesen</a:t>
              </a:r>
              <a:r>
                <a:rPr lang="en-US" sz="1100" dirty="0"/>
                <a:t> </a:t>
              </a:r>
            </a:p>
            <a:p>
              <a:pPr eaLnBrk="1" fontAlgn="auto" hangingPunct="1">
                <a:spcAft>
                  <a:spcPts val="0"/>
                </a:spcAft>
                <a:buNone/>
                <a:defRPr/>
              </a:pPr>
              <a:r>
                <a:rPr lang="en-US" sz="1100" dirty="0"/>
                <a:t>Executive VP Digital Marketing</a:t>
              </a:r>
            </a:p>
            <a:p>
              <a:pPr eaLnBrk="1" fontAlgn="auto" hangingPunct="1">
                <a:spcAft>
                  <a:spcPts val="0"/>
                </a:spcAft>
                <a:buNone/>
                <a:defRPr/>
              </a:pPr>
              <a:r>
                <a:rPr lang="en-US" sz="1100" dirty="0"/>
                <a:t>t.vaesen@eurodev.com</a:t>
              </a:r>
            </a:p>
          </p:txBody>
        </p:sp>
        <p:pic>
          <p:nvPicPr>
            <p:cNvPr id="16" name="Picture 15">
              <a:extLst>
                <a:ext uri="{FF2B5EF4-FFF2-40B4-BE49-F238E27FC236}">
                  <a16:creationId xmlns:a16="http://schemas.microsoft.com/office/drawing/2014/main" id="{DC5B5EE8-8A75-4D7B-A963-D6459C56D7A3}"/>
                </a:ext>
              </a:extLst>
            </p:cNvPr>
            <p:cNvPicPr>
              <a:picLocks noChangeAspect="1"/>
            </p:cNvPicPr>
            <p:nvPr/>
          </p:nvPicPr>
          <p:blipFill>
            <a:blip r:embed="rId10">
              <a:extLst>
                <a:ext uri="{28A0092B-C50C-407E-A947-70E740481C1C}">
                  <a14:useLocalDpi xmlns:a14="http://schemas.microsoft.com/office/drawing/2010/main" val="0"/>
                </a:ext>
              </a:extLst>
            </a:blip>
            <a:srcRect l="16667" r="16667"/>
            <a:stretch/>
          </p:blipFill>
          <p:spPr>
            <a:xfrm>
              <a:off x="993440" y="3001718"/>
              <a:ext cx="860400" cy="860400"/>
            </a:xfrm>
            <a:prstGeom prst="roundRect">
              <a:avLst/>
            </a:prstGeom>
          </p:spPr>
        </p:pic>
      </p:grpSp>
      <p:grpSp>
        <p:nvGrpSpPr>
          <p:cNvPr id="2" name="Group 1">
            <a:extLst>
              <a:ext uri="{FF2B5EF4-FFF2-40B4-BE49-F238E27FC236}">
                <a16:creationId xmlns:a16="http://schemas.microsoft.com/office/drawing/2014/main" id="{6DA1951C-C657-4BB7-864A-4F45D4C1A736}"/>
              </a:ext>
            </a:extLst>
          </p:cNvPr>
          <p:cNvGrpSpPr/>
          <p:nvPr/>
        </p:nvGrpSpPr>
        <p:grpSpPr>
          <a:xfrm>
            <a:off x="2959542" y="3551252"/>
            <a:ext cx="2228800" cy="1709365"/>
            <a:chOff x="4396632" y="4042640"/>
            <a:chExt cx="2228800" cy="1709365"/>
          </a:xfrm>
        </p:grpSpPr>
        <p:sp>
          <p:nvSpPr>
            <p:cNvPr id="26" name="Content Placeholder 2">
              <a:extLst>
                <a:ext uri="{FF2B5EF4-FFF2-40B4-BE49-F238E27FC236}">
                  <a16:creationId xmlns:a16="http://schemas.microsoft.com/office/drawing/2014/main" id="{ADD7B527-51E5-4384-BB1C-53C50C93B6D2}"/>
                </a:ext>
              </a:extLst>
            </p:cNvPr>
            <p:cNvSpPr txBox="1">
              <a:spLocks/>
            </p:cNvSpPr>
            <p:nvPr/>
          </p:nvSpPr>
          <p:spPr bwMode="auto">
            <a:xfrm>
              <a:off x="4396632" y="4891605"/>
              <a:ext cx="2228800"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rgbClr val="172D4A"/>
                  </a:solidFill>
                </a:rPr>
                <a:t>Stephen Viljoen </a:t>
              </a:r>
            </a:p>
            <a:p>
              <a:pPr eaLnBrk="1" fontAlgn="auto" hangingPunct="1">
                <a:spcAft>
                  <a:spcPts val="0"/>
                </a:spcAft>
                <a:buNone/>
                <a:defRPr/>
              </a:pPr>
              <a:r>
                <a:rPr lang="en-US" sz="1100">
                  <a:solidFill>
                    <a:srgbClr val="172D4A"/>
                  </a:solidFill>
                </a:rPr>
                <a:t>VP Retail &amp; Healthcare</a:t>
              </a:r>
            </a:p>
            <a:p>
              <a:pPr eaLnBrk="1" fontAlgn="auto" hangingPunct="1">
                <a:spcAft>
                  <a:spcPts val="0"/>
                </a:spcAft>
                <a:buNone/>
                <a:defRPr/>
              </a:pPr>
              <a:r>
                <a:rPr lang="en-US" sz="1100">
                  <a:solidFill>
                    <a:srgbClr val="172D4A"/>
                  </a:solidFill>
                </a:rPr>
                <a:t>s.viljoen@eurodev.com</a:t>
              </a:r>
            </a:p>
          </p:txBody>
        </p:sp>
        <p:pic>
          <p:nvPicPr>
            <p:cNvPr id="8" name="Picture 7" descr="A person smiling for the picture&#10;&#10;Description automatically generated with medium confidence">
              <a:extLst>
                <a:ext uri="{FF2B5EF4-FFF2-40B4-BE49-F238E27FC236}">
                  <a16:creationId xmlns:a16="http://schemas.microsoft.com/office/drawing/2014/main" id="{6D1EE58C-881E-46CF-9672-A54F5ADB77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3533" y="4042640"/>
              <a:ext cx="861095" cy="860400"/>
            </a:xfrm>
            <a:prstGeom prst="roundRect">
              <a:avLst/>
            </a:prstGeom>
          </p:spPr>
        </p:pic>
      </p:grpSp>
      <p:pic>
        <p:nvPicPr>
          <p:cNvPr id="20" name="Graphic 19" descr="Receiver with solid fill">
            <a:extLst>
              <a:ext uri="{FF2B5EF4-FFF2-40B4-BE49-F238E27FC236}">
                <a16:creationId xmlns:a16="http://schemas.microsoft.com/office/drawing/2014/main" id="{28C0D8E3-3FAF-47E4-B8DE-9B67898FD48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01637" y="6001321"/>
            <a:ext cx="154641" cy="154641"/>
          </a:xfrm>
          <a:prstGeom prst="rect">
            <a:avLst/>
          </a:prstGeom>
        </p:spPr>
      </p:pic>
      <p:pic>
        <p:nvPicPr>
          <p:cNvPr id="22" name="Graphic 21" descr="Laptop with solid fill">
            <a:extLst>
              <a:ext uri="{FF2B5EF4-FFF2-40B4-BE49-F238E27FC236}">
                <a16:creationId xmlns:a16="http://schemas.microsoft.com/office/drawing/2014/main" id="{6CF2DB75-1932-4FEF-AEE5-74D8A46093F4}"/>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3949" b="14076"/>
          <a:stretch/>
        </p:blipFill>
        <p:spPr>
          <a:xfrm>
            <a:off x="7636225" y="5989587"/>
            <a:ext cx="209215" cy="150582"/>
          </a:xfrm>
          <a:prstGeom prst="rect">
            <a:avLst/>
          </a:prstGeom>
        </p:spPr>
      </p:pic>
      <p:pic>
        <p:nvPicPr>
          <p:cNvPr id="24" name="Picture 23" descr="Icon&#10;&#10;Description automatically generated">
            <a:extLst>
              <a:ext uri="{FF2B5EF4-FFF2-40B4-BE49-F238E27FC236}">
                <a16:creationId xmlns:a16="http://schemas.microsoft.com/office/drawing/2014/main" id="{1CE2FC02-89A6-4F81-9603-160D176C2E0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57927" y="6421085"/>
            <a:ext cx="165052" cy="165237"/>
          </a:xfrm>
          <a:prstGeom prst="rect">
            <a:avLst/>
          </a:prstGeom>
        </p:spPr>
      </p:pic>
      <p:pic>
        <p:nvPicPr>
          <p:cNvPr id="28" name="Picture 27" descr="Icon&#10;&#10;Description automatically generated">
            <a:extLst>
              <a:ext uri="{FF2B5EF4-FFF2-40B4-BE49-F238E27FC236}">
                <a16:creationId xmlns:a16="http://schemas.microsoft.com/office/drawing/2014/main" id="{87059063-17B1-441F-80E0-EF25CC895D0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079" t="-1239" r="-4801" b="1239"/>
          <a:stretch/>
        </p:blipFill>
        <p:spPr>
          <a:xfrm>
            <a:off x="7661325" y="6219503"/>
            <a:ext cx="158257" cy="150582"/>
          </a:xfrm>
          <a:prstGeom prst="rect">
            <a:avLst/>
          </a:prstGeom>
        </p:spPr>
      </p:pic>
      <p:grpSp>
        <p:nvGrpSpPr>
          <p:cNvPr id="23" name="Group 22">
            <a:extLst>
              <a:ext uri="{FF2B5EF4-FFF2-40B4-BE49-F238E27FC236}">
                <a16:creationId xmlns:a16="http://schemas.microsoft.com/office/drawing/2014/main" id="{5A37D79F-3E90-4E8A-ADB5-98ED7E1BECFE}"/>
              </a:ext>
            </a:extLst>
          </p:cNvPr>
          <p:cNvGrpSpPr/>
          <p:nvPr/>
        </p:nvGrpSpPr>
        <p:grpSpPr>
          <a:xfrm>
            <a:off x="5097174" y="3546594"/>
            <a:ext cx="2228800" cy="1718778"/>
            <a:chOff x="4437217" y="1830846"/>
            <a:chExt cx="2228800" cy="1718778"/>
          </a:xfrm>
        </p:grpSpPr>
        <p:sp>
          <p:nvSpPr>
            <p:cNvPr id="25" name="Content Placeholder 2">
              <a:extLst>
                <a:ext uri="{FF2B5EF4-FFF2-40B4-BE49-F238E27FC236}">
                  <a16:creationId xmlns:a16="http://schemas.microsoft.com/office/drawing/2014/main" id="{F08C74D4-97D1-4C25-B0A7-1935BBB681EC}"/>
                </a:ext>
              </a:extLst>
            </p:cNvPr>
            <p:cNvSpPr txBox="1">
              <a:spLocks/>
            </p:cNvSpPr>
            <p:nvPr/>
          </p:nvSpPr>
          <p:spPr bwMode="auto">
            <a:xfrm>
              <a:off x="4437217" y="2689224"/>
              <a:ext cx="2228800"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rgbClr val="172D4A"/>
                  </a:solidFill>
                </a:rPr>
                <a:t>Bart Leussink </a:t>
              </a:r>
            </a:p>
            <a:p>
              <a:pPr eaLnBrk="1" fontAlgn="auto" hangingPunct="1">
                <a:spcAft>
                  <a:spcPts val="0"/>
                </a:spcAft>
                <a:buNone/>
                <a:defRPr/>
              </a:pPr>
              <a:r>
                <a:rPr lang="en-US" sz="1100">
                  <a:solidFill>
                    <a:srgbClr val="172D4A"/>
                  </a:solidFill>
                </a:rPr>
                <a:t>VP Advanced Technologies</a:t>
              </a:r>
            </a:p>
            <a:p>
              <a:pPr eaLnBrk="1" fontAlgn="auto" hangingPunct="1">
                <a:spcAft>
                  <a:spcPts val="0"/>
                </a:spcAft>
                <a:buNone/>
                <a:defRPr/>
              </a:pPr>
              <a:r>
                <a:rPr lang="en-US" sz="1100">
                  <a:solidFill>
                    <a:srgbClr val="172D4A"/>
                  </a:solidFill>
                </a:rPr>
                <a:t>b.leussink@eurodev.com</a:t>
              </a:r>
            </a:p>
          </p:txBody>
        </p:sp>
        <p:pic>
          <p:nvPicPr>
            <p:cNvPr id="27" name="Picture 26">
              <a:extLst>
                <a:ext uri="{FF2B5EF4-FFF2-40B4-BE49-F238E27FC236}">
                  <a16:creationId xmlns:a16="http://schemas.microsoft.com/office/drawing/2014/main" id="{A623338E-87FF-4671-AB1C-2DE1F249F2BB}"/>
                </a:ext>
              </a:extLst>
            </p:cNvPr>
            <p:cNvPicPr>
              <a:picLocks noChangeAspect="1"/>
            </p:cNvPicPr>
            <p:nvPr/>
          </p:nvPicPr>
          <p:blipFill>
            <a:blip r:embed="rId18" cstate="print">
              <a:extLst>
                <a:ext uri="{28A0092B-C50C-407E-A947-70E740481C1C}">
                  <a14:useLocalDpi xmlns:a14="http://schemas.microsoft.com/office/drawing/2010/main" val="0"/>
                </a:ext>
              </a:extLst>
            </a:blip>
            <a:srcRect t="40" b="40"/>
            <a:stretch/>
          </p:blipFill>
          <p:spPr>
            <a:xfrm>
              <a:off x="4596213" y="1830846"/>
              <a:ext cx="861095" cy="860400"/>
            </a:xfrm>
            <a:prstGeom prst="roundRect">
              <a:avLst/>
            </a:prstGeom>
          </p:spPr>
        </p:pic>
      </p:grpSp>
      <p:grpSp>
        <p:nvGrpSpPr>
          <p:cNvPr id="30" name="Group 29">
            <a:extLst>
              <a:ext uri="{FF2B5EF4-FFF2-40B4-BE49-F238E27FC236}">
                <a16:creationId xmlns:a16="http://schemas.microsoft.com/office/drawing/2014/main" id="{3BA1A80F-624E-46DA-AEA3-0F4CAA0D2BD7}"/>
              </a:ext>
            </a:extLst>
          </p:cNvPr>
          <p:cNvGrpSpPr/>
          <p:nvPr/>
        </p:nvGrpSpPr>
        <p:grpSpPr>
          <a:xfrm>
            <a:off x="748339" y="3588634"/>
            <a:ext cx="2228800" cy="1720800"/>
            <a:chOff x="4514992" y="1830846"/>
            <a:chExt cx="2228800" cy="1720800"/>
          </a:xfrm>
        </p:grpSpPr>
        <p:sp>
          <p:nvSpPr>
            <p:cNvPr id="31" name="Content Placeholder 2">
              <a:extLst>
                <a:ext uri="{FF2B5EF4-FFF2-40B4-BE49-F238E27FC236}">
                  <a16:creationId xmlns:a16="http://schemas.microsoft.com/office/drawing/2014/main" id="{5C7FF42C-59FD-4AD1-AE2D-1947F855FFC6}"/>
                </a:ext>
              </a:extLst>
            </p:cNvPr>
            <p:cNvSpPr txBox="1">
              <a:spLocks/>
            </p:cNvSpPr>
            <p:nvPr/>
          </p:nvSpPr>
          <p:spPr bwMode="auto">
            <a:xfrm>
              <a:off x="4514992" y="2691246"/>
              <a:ext cx="2228800"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rgbClr val="172D4A"/>
                  </a:solidFill>
                </a:rPr>
                <a:t>Jose Prieto Moneo </a:t>
              </a:r>
            </a:p>
            <a:p>
              <a:pPr eaLnBrk="1" fontAlgn="auto" hangingPunct="1">
                <a:spcAft>
                  <a:spcPts val="0"/>
                </a:spcAft>
                <a:buNone/>
                <a:defRPr/>
              </a:pPr>
              <a:r>
                <a:rPr lang="en-US" sz="1100">
                  <a:solidFill>
                    <a:srgbClr val="172D4A"/>
                  </a:solidFill>
                </a:rPr>
                <a:t>VP Industrial</a:t>
              </a:r>
            </a:p>
            <a:p>
              <a:pPr eaLnBrk="1" fontAlgn="auto" hangingPunct="1">
                <a:spcAft>
                  <a:spcPts val="0"/>
                </a:spcAft>
                <a:buNone/>
                <a:defRPr/>
              </a:pPr>
              <a:r>
                <a:rPr lang="en-US" sz="1100">
                  <a:solidFill>
                    <a:srgbClr val="172D4A"/>
                  </a:solidFill>
                </a:rPr>
                <a:t>j.prieto@eurodev.com</a:t>
              </a:r>
            </a:p>
          </p:txBody>
        </p:sp>
        <p:pic>
          <p:nvPicPr>
            <p:cNvPr id="33" name="Picture 32">
              <a:extLst>
                <a:ext uri="{FF2B5EF4-FFF2-40B4-BE49-F238E27FC236}">
                  <a16:creationId xmlns:a16="http://schemas.microsoft.com/office/drawing/2014/main" id="{C2B03BD4-C255-42E1-9F57-634F068A5C1F}"/>
                </a:ext>
              </a:extLst>
            </p:cNvPr>
            <p:cNvPicPr>
              <a:picLocks noChangeAspect="1"/>
            </p:cNvPicPr>
            <p:nvPr/>
          </p:nvPicPr>
          <p:blipFill>
            <a:blip r:embed="rId19" cstate="print">
              <a:extLst>
                <a:ext uri="{28A0092B-C50C-407E-A947-70E740481C1C}">
                  <a14:useLocalDpi xmlns:a14="http://schemas.microsoft.com/office/drawing/2010/main" val="0"/>
                </a:ext>
              </a:extLst>
            </a:blip>
            <a:srcRect t="497" b="497"/>
            <a:stretch/>
          </p:blipFill>
          <p:spPr>
            <a:xfrm>
              <a:off x="4596213" y="1830846"/>
              <a:ext cx="861095" cy="860400"/>
            </a:xfrm>
            <a:prstGeom prst="roundRect">
              <a:avLst/>
            </a:prstGeom>
          </p:spPr>
        </p:pic>
      </p:grpSp>
      <p:sp>
        <p:nvSpPr>
          <p:cNvPr id="10" name="Title 9">
            <a:extLst>
              <a:ext uri="{FF2B5EF4-FFF2-40B4-BE49-F238E27FC236}">
                <a16:creationId xmlns:a16="http://schemas.microsoft.com/office/drawing/2014/main" id="{ACC46541-CB1F-43BE-B23A-63D90CE45149}"/>
              </a:ext>
            </a:extLst>
          </p:cNvPr>
          <p:cNvSpPr>
            <a:spLocks noGrp="1"/>
          </p:cNvSpPr>
          <p:nvPr>
            <p:ph type="title"/>
          </p:nvPr>
        </p:nvSpPr>
        <p:spPr>
          <a:xfrm>
            <a:off x="794242" y="191300"/>
            <a:ext cx="10515600" cy="1325563"/>
          </a:xfrm>
        </p:spPr>
        <p:txBody>
          <a:bodyPr/>
          <a:lstStyle/>
          <a:p>
            <a:r>
              <a:rPr lang="en-GB"/>
              <a:t>Contact us</a:t>
            </a:r>
          </a:p>
        </p:txBody>
      </p:sp>
      <p:grpSp>
        <p:nvGrpSpPr>
          <p:cNvPr id="34" name="Group 33">
            <a:extLst>
              <a:ext uri="{FF2B5EF4-FFF2-40B4-BE49-F238E27FC236}">
                <a16:creationId xmlns:a16="http://schemas.microsoft.com/office/drawing/2014/main" id="{6DF46504-3275-4F27-84A3-9B7F4A903B67}"/>
              </a:ext>
            </a:extLst>
          </p:cNvPr>
          <p:cNvGrpSpPr/>
          <p:nvPr/>
        </p:nvGrpSpPr>
        <p:grpSpPr>
          <a:xfrm>
            <a:off x="7592610" y="3567442"/>
            <a:ext cx="2228800" cy="1723721"/>
            <a:chOff x="4505045" y="1830846"/>
            <a:chExt cx="2228800" cy="1723721"/>
          </a:xfrm>
        </p:grpSpPr>
        <p:sp>
          <p:nvSpPr>
            <p:cNvPr id="35" name="Content Placeholder 2">
              <a:extLst>
                <a:ext uri="{FF2B5EF4-FFF2-40B4-BE49-F238E27FC236}">
                  <a16:creationId xmlns:a16="http://schemas.microsoft.com/office/drawing/2014/main" id="{E8474556-F964-4010-B921-77D97F8A907D}"/>
                </a:ext>
              </a:extLst>
            </p:cNvPr>
            <p:cNvSpPr txBox="1">
              <a:spLocks/>
            </p:cNvSpPr>
            <p:nvPr/>
          </p:nvSpPr>
          <p:spPr bwMode="auto">
            <a:xfrm>
              <a:off x="4505045" y="2694167"/>
              <a:ext cx="2228800"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rgbClr val="172D4A"/>
                  </a:solidFill>
                </a:rPr>
                <a:t>Olga Hoving</a:t>
              </a:r>
            </a:p>
            <a:p>
              <a:pPr eaLnBrk="1" fontAlgn="auto" hangingPunct="1">
                <a:spcAft>
                  <a:spcPts val="0"/>
                </a:spcAft>
                <a:buNone/>
                <a:defRPr/>
              </a:pPr>
              <a:r>
                <a:rPr lang="en-US" sz="1100">
                  <a:solidFill>
                    <a:srgbClr val="172D4A"/>
                  </a:solidFill>
                </a:rPr>
                <a:t>Marketing Manager</a:t>
              </a:r>
            </a:p>
            <a:p>
              <a:pPr eaLnBrk="1" fontAlgn="auto" hangingPunct="1">
                <a:spcAft>
                  <a:spcPts val="0"/>
                </a:spcAft>
                <a:buNone/>
                <a:defRPr/>
              </a:pPr>
              <a:r>
                <a:rPr lang="en-US" sz="1100">
                  <a:solidFill>
                    <a:srgbClr val="172D4A"/>
                  </a:solidFill>
                </a:rPr>
                <a:t>olga.hoving@eurodev.com</a:t>
              </a:r>
            </a:p>
          </p:txBody>
        </p:sp>
        <p:pic>
          <p:nvPicPr>
            <p:cNvPr id="36" name="Picture 35">
              <a:extLst>
                <a:ext uri="{FF2B5EF4-FFF2-40B4-BE49-F238E27FC236}">
                  <a16:creationId xmlns:a16="http://schemas.microsoft.com/office/drawing/2014/main" id="{3F399098-E2F6-4EEB-BACA-E786C94F3146}"/>
                </a:ext>
              </a:extLst>
            </p:cNvPr>
            <p:cNvPicPr>
              <a:picLocks noChangeAspect="1"/>
            </p:cNvPicPr>
            <p:nvPr/>
          </p:nvPicPr>
          <p:blipFill>
            <a:blip r:embed="rId20">
              <a:extLst>
                <a:ext uri="{28A0092B-C50C-407E-A947-70E740481C1C}">
                  <a14:useLocalDpi xmlns:a14="http://schemas.microsoft.com/office/drawing/2010/main" val="0"/>
                </a:ext>
              </a:extLst>
            </a:blip>
            <a:srcRect t="11" b="11"/>
            <a:stretch/>
          </p:blipFill>
          <p:spPr>
            <a:xfrm>
              <a:off x="4596213" y="1830846"/>
              <a:ext cx="861095" cy="860400"/>
            </a:xfrm>
            <a:prstGeom prst="roundRect">
              <a:avLst/>
            </a:prstGeom>
          </p:spPr>
        </p:pic>
      </p:grpSp>
      <p:grpSp>
        <p:nvGrpSpPr>
          <p:cNvPr id="38" name="Group 37">
            <a:extLst>
              <a:ext uri="{FF2B5EF4-FFF2-40B4-BE49-F238E27FC236}">
                <a16:creationId xmlns:a16="http://schemas.microsoft.com/office/drawing/2014/main" id="{07B5D429-EF77-4F29-BB59-DE581FD2170E}"/>
              </a:ext>
            </a:extLst>
          </p:cNvPr>
          <p:cNvGrpSpPr/>
          <p:nvPr/>
        </p:nvGrpSpPr>
        <p:grpSpPr>
          <a:xfrm>
            <a:off x="9887867" y="3540755"/>
            <a:ext cx="2228800" cy="1719862"/>
            <a:chOff x="8135392" y="784637"/>
            <a:chExt cx="2228800" cy="1719862"/>
          </a:xfrm>
        </p:grpSpPr>
        <p:sp>
          <p:nvSpPr>
            <p:cNvPr id="40" name="Content Placeholder 2">
              <a:extLst>
                <a:ext uri="{FF2B5EF4-FFF2-40B4-BE49-F238E27FC236}">
                  <a16:creationId xmlns:a16="http://schemas.microsoft.com/office/drawing/2014/main" id="{18781013-5241-45C8-9456-FECC8458BE80}"/>
                </a:ext>
              </a:extLst>
            </p:cNvPr>
            <p:cNvSpPr txBox="1">
              <a:spLocks/>
            </p:cNvSpPr>
            <p:nvPr/>
          </p:nvSpPr>
          <p:spPr bwMode="auto">
            <a:xfrm>
              <a:off x="8135392" y="1644099"/>
              <a:ext cx="2228800" cy="860400"/>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rgbClr val="172D4A"/>
                  </a:solidFill>
                </a:rPr>
                <a:t>Rebeca </a:t>
              </a:r>
              <a:r>
                <a:rPr lang="en-US" sz="1100" b="1" err="1">
                  <a:solidFill>
                    <a:srgbClr val="172D4A"/>
                  </a:solidFill>
                </a:rPr>
                <a:t>Vaillo</a:t>
              </a:r>
              <a:endParaRPr lang="en-US" sz="1100" b="1">
                <a:solidFill>
                  <a:srgbClr val="172D4A"/>
                </a:solidFill>
              </a:endParaRPr>
            </a:p>
            <a:p>
              <a:pPr eaLnBrk="1" fontAlgn="auto" hangingPunct="1">
                <a:spcAft>
                  <a:spcPts val="0"/>
                </a:spcAft>
                <a:buNone/>
                <a:defRPr/>
              </a:pPr>
              <a:r>
                <a:rPr lang="en-US" sz="1100">
                  <a:solidFill>
                    <a:srgbClr val="172D4A"/>
                  </a:solidFill>
                </a:rPr>
                <a:t>HR Manager</a:t>
              </a:r>
            </a:p>
            <a:p>
              <a:pPr eaLnBrk="1" fontAlgn="auto" hangingPunct="1">
                <a:spcAft>
                  <a:spcPts val="0"/>
                </a:spcAft>
                <a:buNone/>
                <a:defRPr/>
              </a:pPr>
              <a:r>
                <a:rPr lang="en-US" sz="1100">
                  <a:solidFill>
                    <a:srgbClr val="172D4A"/>
                  </a:solidFill>
                </a:rPr>
                <a:t>rebeca.vaillo@eurodev.com</a:t>
              </a:r>
            </a:p>
          </p:txBody>
        </p:sp>
        <p:pic>
          <p:nvPicPr>
            <p:cNvPr id="41" name="Picture 40">
              <a:extLst>
                <a:ext uri="{FF2B5EF4-FFF2-40B4-BE49-F238E27FC236}">
                  <a16:creationId xmlns:a16="http://schemas.microsoft.com/office/drawing/2014/main" id="{EB5C9710-3A6F-4D82-BD9C-11C54DEB563D}"/>
                </a:ext>
              </a:extLst>
            </p:cNvPr>
            <p:cNvPicPr>
              <a:picLocks noChangeAspect="1"/>
            </p:cNvPicPr>
            <p:nvPr/>
          </p:nvPicPr>
          <p:blipFill>
            <a:blip r:embed="rId21">
              <a:extLst>
                <a:ext uri="{28A0092B-C50C-407E-A947-70E740481C1C}">
                  <a14:useLocalDpi xmlns:a14="http://schemas.microsoft.com/office/drawing/2010/main" val="0"/>
                </a:ext>
              </a:extLst>
            </a:blip>
            <a:srcRect t="40" b="40"/>
            <a:stretch/>
          </p:blipFill>
          <p:spPr>
            <a:xfrm>
              <a:off x="8271532" y="784637"/>
              <a:ext cx="861095" cy="860400"/>
            </a:xfrm>
            <a:prstGeom prst="roundRect">
              <a:avLst/>
            </a:prstGeom>
          </p:spPr>
        </p:pic>
      </p:grpSp>
      <p:sp>
        <p:nvSpPr>
          <p:cNvPr id="42" name="TextBox 41">
            <a:extLst>
              <a:ext uri="{FF2B5EF4-FFF2-40B4-BE49-F238E27FC236}">
                <a16:creationId xmlns:a16="http://schemas.microsoft.com/office/drawing/2014/main" id="{D5F0D9D0-171F-4FB3-9DE4-071133CBDD5A}"/>
              </a:ext>
            </a:extLst>
          </p:cNvPr>
          <p:cNvSpPr txBox="1"/>
          <p:nvPr/>
        </p:nvSpPr>
        <p:spPr>
          <a:xfrm rot="10800000" flipV="1">
            <a:off x="4847439" y="5952658"/>
            <a:ext cx="1776275" cy="252120"/>
          </a:xfrm>
          <a:prstGeom prst="rect">
            <a:avLst/>
          </a:prstGeom>
          <a:noFill/>
        </p:spPr>
        <p:txBody>
          <a:bodyPr wrap="square">
            <a:spAutoFit/>
          </a:bodyPr>
          <a:lstStyle/>
          <a:p>
            <a:pPr eaLnBrk="1" hangingPunct="1">
              <a:lnSpc>
                <a:spcPct val="150000"/>
              </a:lnSpc>
              <a:spcBef>
                <a:spcPct val="20000"/>
              </a:spcBef>
              <a:buClr>
                <a:srgbClr val="67C4D8"/>
              </a:buClr>
              <a:buFont typeface="Arial" panose="020B0604020202020204" pitchFamily="34" charset="0"/>
              <a:buNone/>
            </a:pPr>
            <a:r>
              <a:rPr lang="en-US" altLang="en-US" sz="800">
                <a:solidFill>
                  <a:srgbClr val="172D4A"/>
                </a:solidFill>
                <a:latin typeface="Verdana" panose="020B0604030504040204" pitchFamily="34" charset="0"/>
              </a:rPr>
              <a:t>+31 546 660 000</a:t>
            </a:r>
          </a:p>
        </p:txBody>
      </p:sp>
      <p:pic>
        <p:nvPicPr>
          <p:cNvPr id="15" name="Graphic 14" descr="Envelope with solid fill">
            <a:extLst>
              <a:ext uri="{FF2B5EF4-FFF2-40B4-BE49-F238E27FC236}">
                <a16:creationId xmlns:a16="http://schemas.microsoft.com/office/drawing/2014/main" id="{0BF28B28-6336-411D-987C-1739E783F37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98382" y="6243213"/>
            <a:ext cx="154641" cy="154641"/>
          </a:xfrm>
          <a:prstGeom prst="rect">
            <a:avLst/>
          </a:prstGeom>
        </p:spPr>
      </p:pic>
      <p:sp>
        <p:nvSpPr>
          <p:cNvPr id="44" name="TextBox 43">
            <a:extLst>
              <a:ext uri="{FF2B5EF4-FFF2-40B4-BE49-F238E27FC236}">
                <a16:creationId xmlns:a16="http://schemas.microsoft.com/office/drawing/2014/main" id="{C33D4AC7-B523-402F-ACA1-4E869DAFA72A}"/>
              </a:ext>
            </a:extLst>
          </p:cNvPr>
          <p:cNvSpPr txBox="1"/>
          <p:nvPr/>
        </p:nvSpPr>
        <p:spPr>
          <a:xfrm rot="10800000" flipV="1">
            <a:off x="4886262" y="6181314"/>
            <a:ext cx="1625119" cy="252120"/>
          </a:xfrm>
          <a:prstGeom prst="rect">
            <a:avLst/>
          </a:prstGeom>
          <a:noFill/>
        </p:spPr>
        <p:txBody>
          <a:bodyPr wrap="square">
            <a:spAutoFit/>
          </a:bodyPr>
          <a:lstStyle/>
          <a:p>
            <a:pPr eaLnBrk="1" hangingPunct="1">
              <a:lnSpc>
                <a:spcPct val="150000"/>
              </a:lnSpc>
              <a:spcBef>
                <a:spcPct val="20000"/>
              </a:spcBef>
              <a:buClr>
                <a:srgbClr val="67C4D8"/>
              </a:buClr>
              <a:buFont typeface="Arial" panose="020B0604020202020204" pitchFamily="34" charset="0"/>
              <a:buNone/>
            </a:pPr>
            <a:r>
              <a:rPr lang="en-US" altLang="en-US" sz="800">
                <a:solidFill>
                  <a:srgbClr val="172D4A"/>
                </a:solidFill>
                <a:latin typeface="Verdana" panose="020B0604030504040204" pitchFamily="34" charset="0"/>
              </a:rPr>
              <a:t>info@eurodev.com</a:t>
            </a:r>
          </a:p>
        </p:txBody>
      </p:sp>
      <p:sp>
        <p:nvSpPr>
          <p:cNvPr id="45" name="Content Placeholder 2">
            <a:extLst>
              <a:ext uri="{FF2B5EF4-FFF2-40B4-BE49-F238E27FC236}">
                <a16:creationId xmlns:a16="http://schemas.microsoft.com/office/drawing/2014/main" id="{5FAA60D2-6438-4A38-AFC0-99E21E2B7552}"/>
              </a:ext>
            </a:extLst>
          </p:cNvPr>
          <p:cNvSpPr txBox="1">
            <a:spLocks/>
          </p:cNvSpPr>
          <p:nvPr/>
        </p:nvSpPr>
        <p:spPr bwMode="auto">
          <a:xfrm>
            <a:off x="4567541" y="5721550"/>
            <a:ext cx="2633675" cy="25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20000"/>
              </a:spcBef>
              <a:buClr>
                <a:srgbClr val="67C4D8"/>
              </a:buClr>
              <a:buFont typeface="Arial" panose="020B0604020202020204" pitchFamily="34" charset="0"/>
              <a:buNone/>
            </a:pPr>
            <a:r>
              <a:rPr lang="en-US" altLang="en-US" sz="800" b="1">
                <a:solidFill>
                  <a:srgbClr val="172D4A"/>
                </a:solidFill>
                <a:latin typeface="Verdana" panose="020B0604030504040204" pitchFamily="34" charset="0"/>
              </a:rPr>
              <a:t>Contact</a:t>
            </a:r>
            <a:endParaRPr lang="en-US" altLang="en-US" sz="800">
              <a:solidFill>
                <a:srgbClr val="172D4A"/>
              </a:solidFill>
              <a:latin typeface="Verdana" panose="020B0604030504040204" pitchFamily="34" charset="0"/>
            </a:endParaRP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p:txBody>
      </p:sp>
      <p:sp>
        <p:nvSpPr>
          <p:cNvPr id="48" name="Content Placeholder 2">
            <a:extLst>
              <a:ext uri="{FF2B5EF4-FFF2-40B4-BE49-F238E27FC236}">
                <a16:creationId xmlns:a16="http://schemas.microsoft.com/office/drawing/2014/main" id="{D5A877EB-D050-41D5-BD9C-2404BD2CDBB0}"/>
              </a:ext>
            </a:extLst>
          </p:cNvPr>
          <p:cNvSpPr txBox="1">
            <a:spLocks/>
          </p:cNvSpPr>
          <p:nvPr/>
        </p:nvSpPr>
        <p:spPr bwMode="auto">
          <a:xfrm>
            <a:off x="7545935" y="5721365"/>
            <a:ext cx="2633675" cy="28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20000"/>
              </a:spcBef>
              <a:buClr>
                <a:srgbClr val="67C4D8"/>
              </a:buClr>
              <a:buFont typeface="Arial" panose="020B0604020202020204" pitchFamily="34" charset="0"/>
              <a:buNone/>
            </a:pPr>
            <a:r>
              <a:rPr lang="en-US" altLang="en-US" sz="800" b="1">
                <a:solidFill>
                  <a:srgbClr val="172D4A"/>
                </a:solidFill>
                <a:latin typeface="Verdana" panose="020B0604030504040204" pitchFamily="34" charset="0"/>
              </a:rPr>
              <a:t>Socials</a:t>
            </a:r>
            <a:endParaRPr lang="en-US" altLang="en-US" sz="800">
              <a:solidFill>
                <a:srgbClr val="172D4A"/>
              </a:solidFill>
              <a:latin typeface="Verdana" panose="020B0604030504040204" pitchFamily="34" charset="0"/>
            </a:endParaRP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a:p>
            <a:pPr eaLnBrk="1" hangingPunct="1">
              <a:spcBef>
                <a:spcPct val="20000"/>
              </a:spcBef>
              <a:buClr>
                <a:srgbClr val="67C4D8"/>
              </a:buClr>
              <a:buFont typeface="Arial" panose="020B0604020202020204" pitchFamily="34" charset="0"/>
              <a:buNone/>
            </a:pPr>
            <a:endParaRPr lang="en-US" altLang="en-US" sz="1000" b="1">
              <a:solidFill>
                <a:srgbClr val="172D4A"/>
              </a:solidFill>
              <a:latin typeface="Verdana" panose="020B0604030504040204" pitchFamily="34" charset="0"/>
            </a:endParaRPr>
          </a:p>
        </p:txBody>
      </p:sp>
      <p:grpSp>
        <p:nvGrpSpPr>
          <p:cNvPr id="49" name="Group 48">
            <a:extLst>
              <a:ext uri="{FF2B5EF4-FFF2-40B4-BE49-F238E27FC236}">
                <a16:creationId xmlns:a16="http://schemas.microsoft.com/office/drawing/2014/main" id="{6D314293-17E6-5EC4-4717-EAC241A908A8}"/>
              </a:ext>
            </a:extLst>
          </p:cNvPr>
          <p:cNvGrpSpPr/>
          <p:nvPr/>
        </p:nvGrpSpPr>
        <p:grpSpPr>
          <a:xfrm>
            <a:off x="5036469" y="1478122"/>
            <a:ext cx="2498643" cy="1775809"/>
            <a:chOff x="1054177" y="1830846"/>
            <a:chExt cx="2298028" cy="1775809"/>
          </a:xfrm>
        </p:grpSpPr>
        <p:sp>
          <p:nvSpPr>
            <p:cNvPr id="50" name="Content Placeholder 2">
              <a:extLst>
                <a:ext uri="{FF2B5EF4-FFF2-40B4-BE49-F238E27FC236}">
                  <a16:creationId xmlns:a16="http://schemas.microsoft.com/office/drawing/2014/main" id="{760987D3-E301-DF47-32A6-008B78D7AD9F}"/>
                </a:ext>
              </a:extLst>
            </p:cNvPr>
            <p:cNvSpPr txBox="1">
              <a:spLocks/>
            </p:cNvSpPr>
            <p:nvPr/>
          </p:nvSpPr>
          <p:spPr bwMode="auto">
            <a:xfrm>
              <a:off x="1054177" y="2686947"/>
              <a:ext cx="2298028" cy="919708"/>
            </a:xfrm>
            <a:prstGeom prst="rect">
              <a:avLst/>
            </a:prstGeom>
            <a:noFill/>
            <a:ln>
              <a:noFill/>
            </a:ln>
          </p:spPr>
          <p:txBody>
            <a:bodyPr anchor="ctr"/>
            <a:lstStyle>
              <a:lvl1pPr marL="342900" indent="-342900" algn="l" rtl="0" eaLnBrk="0" fontAlgn="base" hangingPunct="0">
                <a:spcBef>
                  <a:spcPct val="20000"/>
                </a:spcBef>
                <a:spcAft>
                  <a:spcPct val="0"/>
                </a:spcAft>
                <a:buClr>
                  <a:srgbClr val="67C4D8"/>
                </a:buClr>
                <a:buFont typeface="Arial" panose="020B0604020202020204" pitchFamily="34" charset="0"/>
                <a:buChar char="•"/>
                <a:defRPr sz="2000" kern="1200">
                  <a:solidFill>
                    <a:srgbClr val="00264C"/>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Clr>
                  <a:srgbClr val="67C4D8"/>
                </a:buClr>
                <a:buFont typeface="Arial" panose="020B0604020202020204" pitchFamily="34" charset="0"/>
                <a:buChar char="»"/>
                <a:defRPr sz="1400" kern="1200">
                  <a:solidFill>
                    <a:srgbClr val="00264C"/>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None/>
                <a:defRPr/>
              </a:pPr>
              <a:r>
                <a:rPr lang="en-US" sz="1100" b="1">
                  <a:solidFill>
                    <a:schemeClr val="tx2">
                      <a:lumMod val="75000"/>
                    </a:schemeClr>
                  </a:solidFill>
                </a:rPr>
                <a:t>Frans </a:t>
              </a:r>
              <a:r>
                <a:rPr lang="en-US" sz="1100" b="1" err="1">
                  <a:solidFill>
                    <a:schemeClr val="tx2">
                      <a:lumMod val="75000"/>
                    </a:schemeClr>
                  </a:solidFill>
                </a:rPr>
                <a:t>Wtenweerde</a:t>
              </a:r>
              <a:endParaRPr lang="en-US" sz="1100" b="1">
                <a:solidFill>
                  <a:schemeClr val="tx2">
                    <a:lumMod val="75000"/>
                  </a:schemeClr>
                </a:solidFill>
              </a:endParaRPr>
            </a:p>
            <a:p>
              <a:pPr eaLnBrk="1" fontAlgn="auto" hangingPunct="1">
                <a:spcAft>
                  <a:spcPts val="0"/>
                </a:spcAft>
                <a:buNone/>
                <a:defRPr/>
              </a:pPr>
              <a:r>
                <a:rPr lang="en-US" sz="1100">
                  <a:solidFill>
                    <a:schemeClr val="tx2">
                      <a:lumMod val="75000"/>
                    </a:schemeClr>
                  </a:solidFill>
                </a:rPr>
                <a:t>CFO</a:t>
              </a:r>
            </a:p>
            <a:p>
              <a:pPr eaLnBrk="1" fontAlgn="auto" hangingPunct="1">
                <a:spcAft>
                  <a:spcPts val="0"/>
                </a:spcAft>
                <a:buNone/>
                <a:defRPr/>
              </a:pPr>
              <a:r>
                <a:rPr lang="en-US" sz="1100">
                  <a:solidFill>
                    <a:schemeClr val="tx2">
                      <a:lumMod val="75000"/>
                    </a:schemeClr>
                  </a:solidFill>
                </a:rPr>
                <a:t>frans.wtenweerde@eurodev.com</a:t>
              </a:r>
            </a:p>
          </p:txBody>
        </p:sp>
        <p:pic>
          <p:nvPicPr>
            <p:cNvPr id="51" name="Picture 50">
              <a:extLst>
                <a:ext uri="{FF2B5EF4-FFF2-40B4-BE49-F238E27FC236}">
                  <a16:creationId xmlns:a16="http://schemas.microsoft.com/office/drawing/2014/main" id="{6F10A07E-85D9-D875-4C68-731E5D23247F}"/>
                </a:ext>
              </a:extLst>
            </p:cNvPr>
            <p:cNvPicPr>
              <a:picLocks noChangeAspect="1"/>
            </p:cNvPicPr>
            <p:nvPr/>
          </p:nvPicPr>
          <p:blipFill>
            <a:blip r:embed="rId24">
              <a:extLst>
                <a:ext uri="{28A0092B-C50C-407E-A947-70E740481C1C}">
                  <a14:useLocalDpi xmlns:a14="http://schemas.microsoft.com/office/drawing/2010/main" val="0"/>
                </a:ext>
              </a:extLst>
            </a:blip>
            <a:srcRect t="3989" b="3989"/>
            <a:stretch/>
          </p:blipFill>
          <p:spPr>
            <a:xfrm>
              <a:off x="1188498" y="1830846"/>
              <a:ext cx="860400" cy="860400"/>
            </a:xfrm>
            <a:prstGeom prst="roundRect">
              <a:avLst/>
            </a:prstGeom>
          </p:spPr>
        </p:pic>
      </p:grpSp>
    </p:spTree>
    <p:extLst>
      <p:ext uri="{BB962C8B-B14F-4D97-AF65-F5344CB8AC3E}">
        <p14:creationId xmlns:p14="http://schemas.microsoft.com/office/powerpoint/2010/main" val="275135316"/>
      </p:ext>
    </p:extLst>
  </p:cSld>
  <p:clrMapOvr>
    <a:masterClrMapping/>
  </p:clrMapOvr>
</p:sld>
</file>

<file path=ppt/theme/theme1.xml><?xml version="1.0" encoding="utf-8"?>
<a:theme xmlns:a="http://schemas.openxmlformats.org/drawingml/2006/main" name="Head title slide">
  <a:themeElements>
    <a:clrScheme name="EuroDev 1">
      <a:dk1>
        <a:srgbClr val="00264C"/>
      </a:dk1>
      <a:lt1>
        <a:sysClr val="window" lastClr="FFFFFF"/>
      </a:lt1>
      <a:dk2>
        <a:srgbClr val="415A74"/>
      </a:dk2>
      <a:lt2>
        <a:srgbClr val="BDE1EC"/>
      </a:lt2>
      <a:accent1>
        <a:srgbClr val="9DD2E3"/>
      </a:accent1>
      <a:accent2>
        <a:srgbClr val="7993A5"/>
      </a:accent2>
      <a:accent3>
        <a:srgbClr val="000000"/>
      </a:accent3>
      <a:accent4>
        <a:srgbClr val="9DD2E3"/>
      </a:accent4>
      <a:accent5>
        <a:srgbClr val="7993A5"/>
      </a:accent5>
      <a:accent6>
        <a:srgbClr val="BDE1EC"/>
      </a:accent6>
      <a:hlink>
        <a:srgbClr val="9DD2E3"/>
      </a:hlink>
      <a:folHlink>
        <a:srgbClr val="415A74"/>
      </a:folHlink>
    </a:clrScheme>
    <a:fontScheme name="EuroDev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Widescreen Template " id="{7BC2D125-2A24-4425-9385-A711B07D3740}" vid="{3A23132F-3382-454F-AFF8-769B452D09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26ACBC24C9F4418DD29E140A65EE4F" ma:contentTypeVersion="15" ma:contentTypeDescription="Create a new document." ma:contentTypeScope="" ma:versionID="b6a5cf6993029115080b2cfece5c645d">
  <xsd:schema xmlns:xsd="http://www.w3.org/2001/XMLSchema" xmlns:xs="http://www.w3.org/2001/XMLSchema" xmlns:p="http://schemas.microsoft.com/office/2006/metadata/properties" xmlns:ns1="http://schemas.microsoft.com/sharepoint/v3" xmlns:ns2="30c91c74-d443-423d-bd5f-40dea35c4d99" xmlns:ns3="17eb24fb-3a3d-4dd8-918c-e3d19cade485" targetNamespace="http://schemas.microsoft.com/office/2006/metadata/properties" ma:root="true" ma:fieldsID="d40b9f054a758255fd30beefdf106c77" ns1:_="" ns2:_="" ns3:_="">
    <xsd:import namespace="http://schemas.microsoft.com/sharepoint/v3"/>
    <xsd:import namespace="30c91c74-d443-423d-bd5f-40dea35c4d99"/>
    <xsd:import namespace="17eb24fb-3a3d-4dd8-918c-e3d19cade4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c91c74-d443-423d-bd5f-40dea35c4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eb24fb-3a3d-4dd8-918c-e3d19cade4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17eb24fb-3a3d-4dd8-918c-e3d19cade485">
      <UserInfo>
        <DisplayName>Verónica Fernández</DisplayName>
        <AccountId>1662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97D00F-090F-4F3C-A150-9F874CADDA9D}">
  <ds:schemaRefs>
    <ds:schemaRef ds:uri="17eb24fb-3a3d-4dd8-918c-e3d19cade485"/>
    <ds:schemaRef ds:uri="30c91c74-d443-423d-bd5f-40dea35c4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F0B676-0162-4D50-8FCF-9FF385271CA7}">
  <ds:schemaRefs>
    <ds:schemaRef ds:uri="17eb24fb-3a3d-4dd8-918c-e3d19cade485"/>
    <ds:schemaRef ds:uri="30c91c74-d443-423d-bd5f-40dea35c4d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4962B25-29E6-430B-AF80-02B2D12FA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Widescreen Template </Template>
  <TotalTime>0</TotalTime>
  <Words>825</Words>
  <Application>Microsoft Office PowerPoint</Application>
  <PresentationFormat>Widescreen</PresentationFormat>
  <Paragraphs>123</Paragraphs>
  <Slides>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Times New Roman</vt:lpstr>
      <vt:lpstr>Verdana</vt:lpstr>
      <vt:lpstr>Wingdings</vt:lpstr>
      <vt:lpstr>Head title slide</vt:lpstr>
      <vt:lpstr>PowerPoint Presentation</vt:lpstr>
      <vt:lpstr>Who we are</vt:lpstr>
      <vt:lpstr>OUR CLIENTS​</vt:lpstr>
      <vt:lpstr>Meet our team </vt:lpstr>
      <vt:lpstr>Sales outsourcing</vt:lpstr>
      <vt:lpstr>hr outsourcing</vt:lpstr>
      <vt:lpstr>Digital marketing</vt:lpstr>
      <vt:lpstr>Why work with us?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BUSINESS  EXPANSION SERVICES​</dc:title>
  <dc:creator>Isidora Petkovic</dc:creator>
  <cp:lastModifiedBy>Isidora Petkovic</cp:lastModifiedBy>
  <cp:revision>1</cp:revision>
  <dcterms:created xsi:type="dcterms:W3CDTF">2022-04-21T13:23:31Z</dcterms:created>
  <dcterms:modified xsi:type="dcterms:W3CDTF">2022-06-01T06:49:52Z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0x0101002626ACBC24C9F4418DD29E140A65EE4F</vt:lpwstr>
  </property>
</Properties>
</file>